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2"/>
  </p:notesMasterIdLst>
  <p:handoutMasterIdLst>
    <p:handoutMasterId r:id="rId43"/>
  </p:handout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8" r:id="rId34"/>
    <p:sldId id="289" r:id="rId35"/>
    <p:sldId id="290" r:id="rId36"/>
    <p:sldId id="291" r:id="rId37"/>
    <p:sldId id="292" r:id="rId38"/>
    <p:sldId id="293" r:id="rId39"/>
    <p:sldId id="294" r:id="rId40"/>
    <p:sldId id="295" r:id="rId41"/>
  </p:sldIdLst>
  <p:sldSz cx="24377650" cy="13716000"/>
  <p:notesSz cx="6858000" cy="9144000"/>
  <p:defaultTextStyle>
    <a:defPPr>
      <a:defRPr lang="en-US"/>
    </a:defPPr>
    <a:lvl1pPr algn="l" defTabSz="1827213" rtl="0" eaLnBrk="0" fontAlgn="base" hangingPunct="0">
      <a:spcBef>
        <a:spcPct val="0"/>
      </a:spcBef>
      <a:spcAft>
        <a:spcPct val="0"/>
      </a:spcAft>
      <a:defRPr sz="3600" kern="1200">
        <a:solidFill>
          <a:schemeClr val="tx1"/>
        </a:solidFill>
        <a:latin typeface="Lato Light" pitchFamily="34" charset="0"/>
        <a:ea typeface="+mn-ea"/>
        <a:cs typeface="+mn-cs"/>
      </a:defRPr>
    </a:lvl1pPr>
    <a:lvl2pPr marL="912813" indent="-455613" algn="l" defTabSz="1827213" rtl="0" eaLnBrk="0" fontAlgn="base" hangingPunct="0">
      <a:spcBef>
        <a:spcPct val="0"/>
      </a:spcBef>
      <a:spcAft>
        <a:spcPct val="0"/>
      </a:spcAft>
      <a:defRPr sz="3600" kern="1200">
        <a:solidFill>
          <a:schemeClr val="tx1"/>
        </a:solidFill>
        <a:latin typeface="Lato Light" pitchFamily="34" charset="0"/>
        <a:ea typeface="+mn-ea"/>
        <a:cs typeface="+mn-cs"/>
      </a:defRPr>
    </a:lvl2pPr>
    <a:lvl3pPr marL="1827213" indent="-912813" algn="l" defTabSz="1827213" rtl="0" eaLnBrk="0" fontAlgn="base" hangingPunct="0">
      <a:spcBef>
        <a:spcPct val="0"/>
      </a:spcBef>
      <a:spcAft>
        <a:spcPct val="0"/>
      </a:spcAft>
      <a:defRPr sz="3600" kern="1200">
        <a:solidFill>
          <a:schemeClr val="tx1"/>
        </a:solidFill>
        <a:latin typeface="Lato Light" pitchFamily="34" charset="0"/>
        <a:ea typeface="+mn-ea"/>
        <a:cs typeface="+mn-cs"/>
      </a:defRPr>
    </a:lvl3pPr>
    <a:lvl4pPr marL="2741613" indent="-1370013" algn="l" defTabSz="1827213" rtl="0" eaLnBrk="0" fontAlgn="base" hangingPunct="0">
      <a:spcBef>
        <a:spcPct val="0"/>
      </a:spcBef>
      <a:spcAft>
        <a:spcPct val="0"/>
      </a:spcAft>
      <a:defRPr sz="3600" kern="1200">
        <a:solidFill>
          <a:schemeClr val="tx1"/>
        </a:solidFill>
        <a:latin typeface="Lato Light" pitchFamily="34" charset="0"/>
        <a:ea typeface="+mn-ea"/>
        <a:cs typeface="+mn-cs"/>
      </a:defRPr>
    </a:lvl4pPr>
    <a:lvl5pPr marL="3656013" indent="-1827213" algn="l" defTabSz="1827213" rtl="0" eaLnBrk="0" fontAlgn="base" hangingPunct="0">
      <a:spcBef>
        <a:spcPct val="0"/>
      </a:spcBef>
      <a:spcAft>
        <a:spcPct val="0"/>
      </a:spcAft>
      <a:defRPr sz="3600" kern="1200">
        <a:solidFill>
          <a:schemeClr val="tx1"/>
        </a:solidFill>
        <a:latin typeface="Lato Light" pitchFamily="34" charset="0"/>
        <a:ea typeface="+mn-ea"/>
        <a:cs typeface="+mn-cs"/>
      </a:defRPr>
    </a:lvl5pPr>
    <a:lvl6pPr marL="2286000" algn="l" defTabSz="914400" rtl="0" eaLnBrk="1" latinLnBrk="0" hangingPunct="1">
      <a:defRPr sz="3600" kern="1200">
        <a:solidFill>
          <a:schemeClr val="tx1"/>
        </a:solidFill>
        <a:latin typeface="Lato Light" pitchFamily="34" charset="0"/>
        <a:ea typeface="+mn-ea"/>
        <a:cs typeface="+mn-cs"/>
      </a:defRPr>
    </a:lvl6pPr>
    <a:lvl7pPr marL="2743200" algn="l" defTabSz="914400" rtl="0" eaLnBrk="1" latinLnBrk="0" hangingPunct="1">
      <a:defRPr sz="3600" kern="1200">
        <a:solidFill>
          <a:schemeClr val="tx1"/>
        </a:solidFill>
        <a:latin typeface="Lato Light" pitchFamily="34" charset="0"/>
        <a:ea typeface="+mn-ea"/>
        <a:cs typeface="+mn-cs"/>
      </a:defRPr>
    </a:lvl7pPr>
    <a:lvl8pPr marL="3200400" algn="l" defTabSz="914400" rtl="0" eaLnBrk="1" latinLnBrk="0" hangingPunct="1">
      <a:defRPr sz="3600" kern="1200">
        <a:solidFill>
          <a:schemeClr val="tx1"/>
        </a:solidFill>
        <a:latin typeface="Lato Light" pitchFamily="34" charset="0"/>
        <a:ea typeface="+mn-ea"/>
        <a:cs typeface="+mn-cs"/>
      </a:defRPr>
    </a:lvl8pPr>
    <a:lvl9pPr marL="3657600" algn="l" defTabSz="914400" rtl="0" eaLnBrk="1" latinLnBrk="0" hangingPunct="1">
      <a:defRPr sz="3600" kern="1200">
        <a:solidFill>
          <a:schemeClr val="tx1"/>
        </a:solidFill>
        <a:latin typeface="Lato Light" pitchFamily="34" charset="0"/>
        <a:ea typeface="+mn-ea"/>
        <a:cs typeface="+mn-cs"/>
      </a:defRPr>
    </a:lvl9pPr>
  </p:defaultTextStyle>
  <p:extLst>
    <p:ext uri="{EFAFB233-063F-42B5-8137-9DF3F51BA10A}">
      <p15:sldGuideLst xmlns:p15="http://schemas.microsoft.com/office/powerpoint/2012/main">
        <p15:guide id="1" orient="horz" pos="8136">
          <p15:clr>
            <a:srgbClr val="A4A3A4"/>
          </p15:clr>
        </p15:guide>
        <p15:guide id="2" orient="horz" pos="504">
          <p15:clr>
            <a:srgbClr val="A4A3A4"/>
          </p15:clr>
        </p15:guide>
        <p15:guide id="3" orient="horz" pos="4320">
          <p15:clr>
            <a:srgbClr val="A4A3A4"/>
          </p15:clr>
        </p15:guide>
        <p15:guide id="4" pos="14777">
          <p15:clr>
            <a:srgbClr val="A4A3A4"/>
          </p15:clr>
        </p15:guide>
        <p15:guide id="5" pos="557">
          <p15:clr>
            <a:srgbClr val="A4A3A4"/>
          </p15:clr>
        </p15:guide>
        <p15:guide id="6" pos="6998">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scaleToFitPaper="1"/>
  <p:clrMru>
    <a:srgbClr val="FFC000"/>
    <a:srgbClr val="3C50A0"/>
    <a:srgbClr val="3854A2"/>
    <a:srgbClr val="E6E6E6"/>
    <a:srgbClr val="5073D4"/>
    <a:srgbClr val="695CC8"/>
    <a:srgbClr val="577CCD"/>
    <a:srgbClr val="776FDF"/>
    <a:srgbClr val="F0F0F0"/>
    <a:srgbClr val="DEDED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339" autoAdjust="0"/>
    <p:restoredTop sz="96416" autoAdjust="0"/>
  </p:normalViewPr>
  <p:slideViewPr>
    <p:cSldViewPr snapToObjects="1">
      <p:cViewPr varScale="1">
        <p:scale>
          <a:sx n="64" d="100"/>
          <a:sy n="64" d="100"/>
        </p:scale>
        <p:origin x="944" y="176"/>
      </p:cViewPr>
      <p:guideLst>
        <p:guide orient="horz" pos="8136"/>
        <p:guide orient="horz" pos="504"/>
        <p:guide orient="horz" pos="4320"/>
        <p:guide pos="14777"/>
        <p:guide pos="557"/>
        <p:guide pos="6998"/>
      </p:guideLst>
    </p:cSldViewPr>
  </p:slideViewPr>
  <p:outlineViewPr>
    <p:cViewPr>
      <p:scale>
        <a:sx n="33" d="100"/>
        <a:sy n="33" d="100"/>
      </p:scale>
      <p:origin x="0" y="-2742"/>
    </p:cViewPr>
  </p:outlineViewPr>
  <p:notesTextViewPr>
    <p:cViewPr>
      <p:scale>
        <a:sx n="100" d="100"/>
        <a:sy n="100" d="100"/>
      </p:scale>
      <p:origin x="0" y="0"/>
    </p:cViewPr>
  </p:notesTextViewPr>
  <p:sorterViewPr>
    <p:cViewPr>
      <p:scale>
        <a:sx n="52" d="100"/>
        <a:sy n="52" d="100"/>
      </p:scale>
      <p:origin x="0" y="0"/>
    </p:cViewPr>
  </p:sorterViewPr>
  <p:notesViewPr>
    <p:cSldViewPr snapToObjects="1">
      <p:cViewPr varScale="1">
        <p:scale>
          <a:sx n="124" d="100"/>
          <a:sy n="124" d="100"/>
        </p:scale>
        <p:origin x="409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notesMaster" Target="notesMasters/notesMaster1.xml"/><Relationship Id="rId47"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handoutMaster" Target="handoutMasters/handoutMaster1.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828434" eaLnBrk="1" fontAlgn="auto" hangingPunct="1">
              <a:spcBef>
                <a:spcPts val="0"/>
              </a:spcBef>
              <a:spcAft>
                <a:spcPts val="0"/>
              </a:spcAft>
              <a:defRPr sz="1200">
                <a:latin typeface="+mn-lt"/>
              </a:defRPr>
            </a:lvl1pPr>
          </a:lstStyle>
          <a:p>
            <a:pPr>
              <a:defRPr/>
            </a:pPr>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defTabSz="1828434" eaLnBrk="1" fontAlgn="auto" hangingPunct="1">
              <a:spcBef>
                <a:spcPts val="0"/>
              </a:spcBef>
              <a:spcAft>
                <a:spcPts val="0"/>
              </a:spcAft>
              <a:defRPr sz="1200">
                <a:latin typeface="+mn-lt"/>
              </a:defRPr>
            </a:lvl1pPr>
          </a:lstStyle>
          <a:p>
            <a:pPr>
              <a:defRPr/>
            </a:pPr>
            <a:fld id="{A3908CAB-18D1-4856-A43D-D6B68E51C1A9}" type="datetimeFigureOut">
              <a:rPr lang="ru-RU"/>
              <a:pPr>
                <a:defRPr/>
              </a:pPr>
              <a:t>09.08.2021</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defTabSz="1828434" eaLnBrk="1" fontAlgn="auto" hangingPunct="1">
              <a:spcBef>
                <a:spcPts val="0"/>
              </a:spcBef>
              <a:spcAft>
                <a:spcPts val="0"/>
              </a:spcAft>
              <a:defRPr sz="1200">
                <a:latin typeface="+mn-lt"/>
              </a:defRPr>
            </a:lvl1pPr>
          </a:lstStyle>
          <a:p>
            <a:pPr>
              <a:defRPr/>
            </a:pPr>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itchFamily="34" charset="0"/>
              </a:defRPr>
            </a:lvl1pPr>
          </a:lstStyle>
          <a:p>
            <a:pPr>
              <a:defRPr/>
            </a:pPr>
            <a:fld id="{35EAE6DB-E82E-4377-AE0F-D0B3BE59AD35}" type="slidenum">
              <a:rPr lang="ru-RU" altLang="ru-RU"/>
              <a:pPr>
                <a:defRPr/>
              </a:pPr>
              <a:t>‹#›</a:t>
            </a:fld>
            <a:endParaRPr lang="ru-RU" altLang="ru-RU"/>
          </a:p>
        </p:txBody>
      </p:sp>
    </p:spTree>
    <p:extLst>
      <p:ext uri="{BB962C8B-B14F-4D97-AF65-F5344CB8AC3E}">
        <p14:creationId xmlns:p14="http://schemas.microsoft.com/office/powerpoint/2010/main" val="39127448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defTabSz="1828434" eaLnBrk="1" fontAlgn="auto" hangingPunct="1">
              <a:spcBef>
                <a:spcPts val="0"/>
              </a:spcBef>
              <a:spcAft>
                <a:spcPts val="0"/>
              </a:spcAft>
              <a:defRPr sz="1200">
                <a:latin typeface="Calibri Light"/>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defTabSz="1828434" eaLnBrk="1" fontAlgn="auto" hangingPunct="1">
              <a:spcBef>
                <a:spcPts val="0"/>
              </a:spcBef>
              <a:spcAft>
                <a:spcPts val="0"/>
              </a:spcAft>
              <a:defRPr sz="1200">
                <a:latin typeface="Calibri Light"/>
              </a:defRPr>
            </a:lvl1pPr>
          </a:lstStyle>
          <a:p>
            <a:pPr>
              <a:defRPr/>
            </a:pPr>
            <a:fld id="{A49E4EC9-73E2-4694-B0B4-8400B1233370}" type="datetimeFigureOut">
              <a:rPr lang="en-US"/>
              <a:pPr>
                <a:defRPr/>
              </a:pPr>
              <a:t>8/9/21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a:t>Click to edit Master text styles</a:t>
            </a:r>
          </a:p>
          <a:p>
            <a:pPr lvl="1"/>
            <a:r>
              <a:rPr lang="en-US" noProof="0" dirty="0"/>
              <a:t>Second level</a:t>
            </a:r>
          </a:p>
          <a:p>
            <a:pPr lvl="2"/>
            <a:r>
              <a:rPr lang="en-US" noProof="0" dirty="0"/>
              <a:t>Third level</a:t>
            </a:r>
          </a:p>
          <a:p>
            <a:pPr lvl="3"/>
            <a:r>
              <a:rPr lang="en-US" noProof="0" dirty="0"/>
              <a:t>Fourth level</a:t>
            </a:r>
          </a:p>
          <a:p>
            <a:pPr lvl="4"/>
            <a:r>
              <a:rPr lang="en-US" noProof="0" dirty="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defTabSz="1828434" eaLnBrk="1" fontAlgn="auto" hangingPunct="1">
              <a:spcBef>
                <a:spcPts val="0"/>
              </a:spcBef>
              <a:spcAft>
                <a:spcPts val="0"/>
              </a:spcAft>
              <a:defRPr sz="1200">
                <a:latin typeface="Calibri Light"/>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Light" pitchFamily="34" charset="0"/>
              </a:defRPr>
            </a:lvl1pPr>
          </a:lstStyle>
          <a:p>
            <a:pPr>
              <a:defRPr/>
            </a:pPr>
            <a:fld id="{E03A06C9-5463-4157-95AD-15011390AC3C}" type="slidenum">
              <a:rPr lang="en-US" altLang="ru-RU"/>
              <a:pPr>
                <a:defRPr/>
              </a:pPr>
              <a:t>‹#›</a:t>
            </a:fld>
            <a:endParaRPr lang="en-US" altLang="ru-RU"/>
          </a:p>
        </p:txBody>
      </p:sp>
    </p:spTree>
    <p:extLst>
      <p:ext uri="{BB962C8B-B14F-4D97-AF65-F5344CB8AC3E}">
        <p14:creationId xmlns:p14="http://schemas.microsoft.com/office/powerpoint/2010/main" val="1701723974"/>
      </p:ext>
    </p:extLst>
  </p:cSld>
  <p:clrMap bg1="lt1" tx1="dk1" bg2="lt2" tx2="dk2" accent1="accent1" accent2="accent2" accent3="accent3" accent4="accent4" accent5="accent5" accent6="accent6" hlink="hlink" folHlink="folHlink"/>
  <p:notesStyle>
    <a:lvl1pPr algn="l" defTabSz="912813" rtl="0" eaLnBrk="0" fontAlgn="base" hangingPunct="0">
      <a:spcBef>
        <a:spcPct val="30000"/>
      </a:spcBef>
      <a:spcAft>
        <a:spcPct val="0"/>
      </a:spcAft>
      <a:defRPr sz="2400" kern="1200">
        <a:solidFill>
          <a:schemeClr val="tx1"/>
        </a:solidFill>
        <a:latin typeface="Calibri Light"/>
        <a:ea typeface="+mn-ea"/>
        <a:cs typeface="+mn-cs"/>
      </a:defRPr>
    </a:lvl1pPr>
    <a:lvl2pPr marL="912813" algn="l" defTabSz="912813" rtl="0" eaLnBrk="0" fontAlgn="base" hangingPunct="0">
      <a:spcBef>
        <a:spcPct val="30000"/>
      </a:spcBef>
      <a:spcAft>
        <a:spcPct val="0"/>
      </a:spcAft>
      <a:defRPr sz="2400" kern="1200">
        <a:solidFill>
          <a:schemeClr val="tx1"/>
        </a:solidFill>
        <a:latin typeface="Calibri Light"/>
        <a:ea typeface="+mn-ea"/>
        <a:cs typeface="+mn-cs"/>
      </a:defRPr>
    </a:lvl2pPr>
    <a:lvl3pPr marL="1827213" algn="l" defTabSz="912813" rtl="0" eaLnBrk="0" fontAlgn="base" hangingPunct="0">
      <a:spcBef>
        <a:spcPct val="30000"/>
      </a:spcBef>
      <a:spcAft>
        <a:spcPct val="0"/>
      </a:spcAft>
      <a:defRPr sz="2400" kern="1200">
        <a:solidFill>
          <a:schemeClr val="tx1"/>
        </a:solidFill>
        <a:latin typeface="Calibri Light"/>
        <a:ea typeface="+mn-ea"/>
        <a:cs typeface="+mn-cs"/>
      </a:defRPr>
    </a:lvl3pPr>
    <a:lvl4pPr marL="2741613" algn="l" defTabSz="912813" rtl="0" eaLnBrk="0" fontAlgn="base" hangingPunct="0">
      <a:spcBef>
        <a:spcPct val="30000"/>
      </a:spcBef>
      <a:spcAft>
        <a:spcPct val="0"/>
      </a:spcAft>
      <a:defRPr sz="2400" kern="1200">
        <a:solidFill>
          <a:schemeClr val="tx1"/>
        </a:solidFill>
        <a:latin typeface="Calibri Light"/>
        <a:ea typeface="+mn-ea"/>
        <a:cs typeface="+mn-cs"/>
      </a:defRPr>
    </a:lvl4pPr>
    <a:lvl5pPr marL="3656013" algn="l" defTabSz="912813" rtl="0" eaLnBrk="0" fontAlgn="base" hangingPunct="0">
      <a:spcBef>
        <a:spcPct val="30000"/>
      </a:spcBef>
      <a:spcAft>
        <a:spcPct val="0"/>
      </a:spcAft>
      <a:defRPr sz="2400" kern="1200">
        <a:solidFill>
          <a:schemeClr val="tx1"/>
        </a:solidFill>
        <a:latin typeface="Calibri Light"/>
        <a:ea typeface="+mn-ea"/>
        <a:cs typeface="+mn-cs"/>
      </a:defRPr>
    </a:lvl5pPr>
    <a:lvl6pPr marL="4571086" algn="l" defTabSz="914217" rtl="0" eaLnBrk="1" latinLnBrk="0" hangingPunct="1">
      <a:defRPr sz="2400" kern="1200">
        <a:solidFill>
          <a:schemeClr val="tx1"/>
        </a:solidFill>
        <a:latin typeface="+mn-lt"/>
        <a:ea typeface="+mn-ea"/>
        <a:cs typeface="+mn-cs"/>
      </a:defRPr>
    </a:lvl6pPr>
    <a:lvl7pPr marL="5485303" algn="l" defTabSz="914217" rtl="0" eaLnBrk="1" latinLnBrk="0" hangingPunct="1">
      <a:defRPr sz="2400" kern="1200">
        <a:solidFill>
          <a:schemeClr val="tx1"/>
        </a:solidFill>
        <a:latin typeface="+mn-lt"/>
        <a:ea typeface="+mn-ea"/>
        <a:cs typeface="+mn-cs"/>
      </a:defRPr>
    </a:lvl7pPr>
    <a:lvl8pPr marL="6399520" algn="l" defTabSz="914217" rtl="0" eaLnBrk="1" latinLnBrk="0" hangingPunct="1">
      <a:defRPr sz="2400" kern="1200">
        <a:solidFill>
          <a:schemeClr val="tx1"/>
        </a:solidFill>
        <a:latin typeface="+mn-lt"/>
        <a:ea typeface="+mn-ea"/>
        <a:cs typeface="+mn-cs"/>
      </a:defRPr>
    </a:lvl8pPr>
    <a:lvl9pPr marL="7313737" algn="l" defTabSz="914217" rtl="0" eaLnBrk="1" latinLnBrk="0" hangingPunct="1">
      <a:defRPr sz="24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Slide #1">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B087B20B-E2A3-450B-B9C3-13CB68C7D76F}"/>
              </a:ext>
            </a:extLst>
          </p:cNvPr>
          <p:cNvSpPr>
            <a:spLocks noGrp="1"/>
          </p:cNvSpPr>
          <p:nvPr>
            <p:ph type="pic" sz="quarter" idx="10"/>
          </p:nvPr>
        </p:nvSpPr>
        <p:spPr>
          <a:xfrm>
            <a:off x="1022352" y="1066800"/>
            <a:ext cx="22332948" cy="11582400"/>
          </a:xfrm>
          <a:prstGeom prst="rect">
            <a:avLst/>
          </a:prstGeom>
        </p:spPr>
        <p:txBody>
          <a:bodyPr/>
          <a:lstStyle/>
          <a:p>
            <a:endParaRPr lang="ru-RU"/>
          </a:p>
        </p:txBody>
      </p:sp>
    </p:spTree>
    <p:extLst>
      <p:ext uri="{BB962C8B-B14F-4D97-AF65-F5344CB8AC3E}">
        <p14:creationId xmlns:p14="http://schemas.microsoft.com/office/powerpoint/2010/main" val="3331192550"/>
      </p:ext>
    </p:extLst>
  </p:cSld>
  <p:clrMapOvr>
    <a:masterClrMapping/>
  </p:clrMapOvr>
  <p:transition spd="slow" advClick="0" advTm="1000">
    <p:push/>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Slide #10">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904A4AFA-7407-4810-B778-3B3BBCF1B493}"/>
              </a:ext>
            </a:extLst>
          </p:cNvPr>
          <p:cNvSpPr>
            <a:spLocks noGrp="1"/>
          </p:cNvSpPr>
          <p:nvPr>
            <p:ph type="pic" sz="quarter" idx="10"/>
          </p:nvPr>
        </p:nvSpPr>
        <p:spPr>
          <a:xfrm>
            <a:off x="1" y="0"/>
            <a:ext cx="9348788" cy="10896600"/>
          </a:xfrm>
          <a:prstGeom prst="rect">
            <a:avLst/>
          </a:prstGeom>
        </p:spPr>
        <p:txBody>
          <a:bodyPr/>
          <a:lstStyle/>
          <a:p>
            <a:endParaRPr lang="ru-RU"/>
          </a:p>
        </p:txBody>
      </p:sp>
    </p:spTree>
    <p:extLst>
      <p:ext uri="{BB962C8B-B14F-4D97-AF65-F5344CB8AC3E}">
        <p14:creationId xmlns:p14="http://schemas.microsoft.com/office/powerpoint/2010/main" val="506965274"/>
      </p:ext>
    </p:extLst>
  </p:cSld>
  <p:clrMapOvr>
    <a:masterClrMapping/>
  </p:clrMapOvr>
  <p:transition spd="slow" advClick="0" advTm="1000">
    <p:push/>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Slide #11">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E848CC59-4E4B-4066-B3C4-8A0672F79F4A}"/>
              </a:ext>
            </a:extLst>
          </p:cNvPr>
          <p:cNvSpPr>
            <a:spLocks noGrp="1"/>
          </p:cNvSpPr>
          <p:nvPr>
            <p:ph type="pic" sz="quarter" idx="10"/>
          </p:nvPr>
        </p:nvSpPr>
        <p:spPr>
          <a:xfrm>
            <a:off x="13560425" y="1066800"/>
            <a:ext cx="9794875" cy="11582400"/>
          </a:xfrm>
          <a:prstGeom prst="rect">
            <a:avLst/>
          </a:prstGeom>
        </p:spPr>
        <p:txBody>
          <a:bodyPr/>
          <a:lstStyle/>
          <a:p>
            <a:endParaRPr lang="ru-RU"/>
          </a:p>
        </p:txBody>
      </p:sp>
    </p:spTree>
    <p:extLst>
      <p:ext uri="{BB962C8B-B14F-4D97-AF65-F5344CB8AC3E}">
        <p14:creationId xmlns:p14="http://schemas.microsoft.com/office/powerpoint/2010/main" val="3539699099"/>
      </p:ext>
    </p:extLst>
  </p:cSld>
  <p:clrMapOvr>
    <a:masterClrMapping/>
  </p:clrMapOvr>
  <p:transition spd="slow" advClick="0" advTm="1000">
    <p:push/>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Slide #12">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5FCBF92-B419-45A9-8CCB-7E3C77E7EF79}"/>
              </a:ext>
            </a:extLst>
          </p:cNvPr>
          <p:cNvSpPr>
            <a:spLocks noGrp="1"/>
          </p:cNvSpPr>
          <p:nvPr>
            <p:ph type="pic" sz="quarter" idx="10"/>
          </p:nvPr>
        </p:nvSpPr>
        <p:spPr>
          <a:xfrm>
            <a:off x="11447274" y="1066800"/>
            <a:ext cx="5478651" cy="5329238"/>
          </a:xfrm>
          <a:prstGeom prst="rect">
            <a:avLst/>
          </a:prstGeom>
        </p:spPr>
        <p:txBody>
          <a:bodyPr/>
          <a:lstStyle/>
          <a:p>
            <a:endParaRPr lang="ru-RU"/>
          </a:p>
        </p:txBody>
      </p:sp>
      <p:sp>
        <p:nvSpPr>
          <p:cNvPr id="9" name="Picture Placeholder 7">
            <a:extLst>
              <a:ext uri="{FF2B5EF4-FFF2-40B4-BE49-F238E27FC236}">
                <a16:creationId xmlns:a16="http://schemas.microsoft.com/office/drawing/2014/main" id="{FF8868FE-46F8-4A39-B243-39B60845A2FF}"/>
              </a:ext>
            </a:extLst>
          </p:cNvPr>
          <p:cNvSpPr>
            <a:spLocks noGrp="1"/>
          </p:cNvSpPr>
          <p:nvPr>
            <p:ph type="pic" sz="quarter" idx="11"/>
          </p:nvPr>
        </p:nvSpPr>
        <p:spPr>
          <a:xfrm>
            <a:off x="17867124" y="1066800"/>
            <a:ext cx="5478651" cy="5329238"/>
          </a:xfrm>
          <a:prstGeom prst="rect">
            <a:avLst/>
          </a:prstGeom>
        </p:spPr>
        <p:txBody>
          <a:bodyPr/>
          <a:lstStyle/>
          <a:p>
            <a:endParaRPr lang="ru-RU"/>
          </a:p>
        </p:txBody>
      </p:sp>
      <p:sp>
        <p:nvSpPr>
          <p:cNvPr id="10" name="Picture Placeholder 7">
            <a:extLst>
              <a:ext uri="{FF2B5EF4-FFF2-40B4-BE49-F238E27FC236}">
                <a16:creationId xmlns:a16="http://schemas.microsoft.com/office/drawing/2014/main" id="{41CBDD86-EAF8-4016-AAE6-35AEBCC23521}"/>
              </a:ext>
            </a:extLst>
          </p:cNvPr>
          <p:cNvSpPr>
            <a:spLocks noGrp="1"/>
          </p:cNvSpPr>
          <p:nvPr>
            <p:ph type="pic" sz="quarter" idx="12"/>
          </p:nvPr>
        </p:nvSpPr>
        <p:spPr>
          <a:xfrm>
            <a:off x="11447274" y="7307672"/>
            <a:ext cx="5478651" cy="5329238"/>
          </a:xfrm>
          <a:prstGeom prst="rect">
            <a:avLst/>
          </a:prstGeom>
        </p:spPr>
        <p:txBody>
          <a:bodyPr/>
          <a:lstStyle/>
          <a:p>
            <a:endParaRPr lang="ru-RU"/>
          </a:p>
        </p:txBody>
      </p:sp>
      <p:sp>
        <p:nvSpPr>
          <p:cNvPr id="11" name="Picture Placeholder 7">
            <a:extLst>
              <a:ext uri="{FF2B5EF4-FFF2-40B4-BE49-F238E27FC236}">
                <a16:creationId xmlns:a16="http://schemas.microsoft.com/office/drawing/2014/main" id="{22EDA3A5-C517-4E65-8C75-7B36F4D08ADC}"/>
              </a:ext>
            </a:extLst>
          </p:cNvPr>
          <p:cNvSpPr>
            <a:spLocks noGrp="1"/>
          </p:cNvSpPr>
          <p:nvPr>
            <p:ph type="pic" sz="quarter" idx="13"/>
          </p:nvPr>
        </p:nvSpPr>
        <p:spPr>
          <a:xfrm>
            <a:off x="17867124" y="7307672"/>
            <a:ext cx="5478651" cy="5329238"/>
          </a:xfrm>
          <a:prstGeom prst="rect">
            <a:avLst/>
          </a:prstGeom>
        </p:spPr>
        <p:txBody>
          <a:bodyPr/>
          <a:lstStyle/>
          <a:p>
            <a:endParaRPr lang="ru-RU"/>
          </a:p>
        </p:txBody>
      </p:sp>
    </p:spTree>
    <p:extLst>
      <p:ext uri="{BB962C8B-B14F-4D97-AF65-F5344CB8AC3E}">
        <p14:creationId xmlns:p14="http://schemas.microsoft.com/office/powerpoint/2010/main" val="4273739807"/>
      </p:ext>
    </p:extLst>
  </p:cSld>
  <p:clrMapOvr>
    <a:masterClrMapping/>
  </p:clrMapOvr>
  <p:transition spd="slow" advClick="0" advTm="1000">
    <p:push/>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lide #13">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F02DA07A-8E11-4E98-819D-A75E814E2929}"/>
              </a:ext>
            </a:extLst>
          </p:cNvPr>
          <p:cNvSpPr>
            <a:spLocks noGrp="1"/>
          </p:cNvSpPr>
          <p:nvPr>
            <p:ph type="pic" sz="quarter" idx="10"/>
          </p:nvPr>
        </p:nvSpPr>
        <p:spPr>
          <a:xfrm>
            <a:off x="12894393" y="0"/>
            <a:ext cx="11483258" cy="3927475"/>
          </a:xfrm>
          <a:prstGeom prst="rect">
            <a:avLst/>
          </a:prstGeom>
        </p:spPr>
        <p:txBody>
          <a:bodyPr/>
          <a:lstStyle/>
          <a:p>
            <a:endParaRPr lang="ru-RU"/>
          </a:p>
        </p:txBody>
      </p:sp>
    </p:spTree>
    <p:extLst>
      <p:ext uri="{BB962C8B-B14F-4D97-AF65-F5344CB8AC3E}">
        <p14:creationId xmlns:p14="http://schemas.microsoft.com/office/powerpoint/2010/main" val="3733831836"/>
      </p:ext>
    </p:extLst>
  </p:cSld>
  <p:clrMapOvr>
    <a:masterClrMapping/>
  </p:clrMapOvr>
  <p:transition spd="slow" advClick="0" advTm="1000">
    <p:push/>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lide #14">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6E66EE0-5EC3-4F87-A13F-164E2461238A}"/>
              </a:ext>
            </a:extLst>
          </p:cNvPr>
          <p:cNvSpPr>
            <a:spLocks noGrp="1"/>
          </p:cNvSpPr>
          <p:nvPr>
            <p:ph type="pic" sz="quarter" idx="10"/>
          </p:nvPr>
        </p:nvSpPr>
        <p:spPr>
          <a:xfrm>
            <a:off x="1" y="8458846"/>
            <a:ext cx="22704424" cy="5257154"/>
          </a:xfrm>
          <a:prstGeom prst="rect">
            <a:avLst/>
          </a:prstGeom>
        </p:spPr>
        <p:txBody>
          <a:bodyPr/>
          <a:lstStyle/>
          <a:p>
            <a:endParaRPr lang="ru-RU"/>
          </a:p>
        </p:txBody>
      </p:sp>
    </p:spTree>
    <p:extLst>
      <p:ext uri="{BB962C8B-B14F-4D97-AF65-F5344CB8AC3E}">
        <p14:creationId xmlns:p14="http://schemas.microsoft.com/office/powerpoint/2010/main" val="1159100860"/>
      </p:ext>
    </p:extLst>
  </p:cSld>
  <p:clrMapOvr>
    <a:masterClrMapping/>
  </p:clrMapOvr>
  <p:transition spd="slow" advClick="0" advTm="1000">
    <p:push/>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Slide #15">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038DC2E2-4B76-4621-BA85-22A418932A72}"/>
              </a:ext>
            </a:extLst>
          </p:cNvPr>
          <p:cNvSpPr>
            <a:spLocks noGrp="1"/>
          </p:cNvSpPr>
          <p:nvPr>
            <p:ph type="pic" sz="quarter" idx="10"/>
          </p:nvPr>
        </p:nvSpPr>
        <p:spPr>
          <a:xfrm>
            <a:off x="16154165" y="9143954"/>
            <a:ext cx="7161448" cy="3492546"/>
          </a:xfrm>
          <a:prstGeom prst="rect">
            <a:avLst/>
          </a:prstGeom>
        </p:spPr>
        <p:txBody>
          <a:bodyPr/>
          <a:lstStyle/>
          <a:p>
            <a:endParaRPr lang="ru-RU"/>
          </a:p>
        </p:txBody>
      </p:sp>
    </p:spTree>
    <p:extLst>
      <p:ext uri="{BB962C8B-B14F-4D97-AF65-F5344CB8AC3E}">
        <p14:creationId xmlns:p14="http://schemas.microsoft.com/office/powerpoint/2010/main" val="3199718268"/>
      </p:ext>
    </p:extLst>
  </p:cSld>
  <p:clrMapOvr>
    <a:masterClrMapping/>
  </p:clrMapOvr>
  <p:transition spd="slow" advClick="0" advTm="1000">
    <p:push/>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lide #16">
    <p:spTree>
      <p:nvGrpSpPr>
        <p:cNvPr id="1" name=""/>
        <p:cNvGrpSpPr/>
        <p:nvPr/>
      </p:nvGrpSpPr>
      <p:grpSpPr>
        <a:xfrm>
          <a:off x="0" y="0"/>
          <a:ext cx="0" cy="0"/>
          <a:chOff x="0" y="0"/>
          <a:chExt cx="0" cy="0"/>
        </a:xfrm>
      </p:grpSpPr>
    </p:spTree>
    <p:extLst>
      <p:ext uri="{BB962C8B-B14F-4D97-AF65-F5344CB8AC3E}">
        <p14:creationId xmlns:p14="http://schemas.microsoft.com/office/powerpoint/2010/main" val="2164421786"/>
      </p:ext>
    </p:extLst>
  </p:cSld>
  <p:clrMapOvr>
    <a:masterClrMapping/>
  </p:clrMapOvr>
  <p:transition spd="slow" advClick="0" advTm="1000">
    <p:push/>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lide #17">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B27C807F-655D-4ED6-9D63-53433F55EA5D}"/>
              </a:ext>
            </a:extLst>
          </p:cNvPr>
          <p:cNvSpPr>
            <a:spLocks noGrp="1"/>
          </p:cNvSpPr>
          <p:nvPr>
            <p:ph type="pic" sz="quarter" idx="10"/>
          </p:nvPr>
        </p:nvSpPr>
        <p:spPr>
          <a:xfrm>
            <a:off x="14853325" y="0"/>
            <a:ext cx="9524325" cy="13716000"/>
          </a:xfrm>
          <a:prstGeom prst="rect">
            <a:avLst/>
          </a:prstGeom>
        </p:spPr>
        <p:txBody>
          <a:bodyPr/>
          <a:lstStyle/>
          <a:p>
            <a:endParaRPr lang="ru-RU"/>
          </a:p>
        </p:txBody>
      </p:sp>
    </p:spTree>
    <p:extLst>
      <p:ext uri="{BB962C8B-B14F-4D97-AF65-F5344CB8AC3E}">
        <p14:creationId xmlns:p14="http://schemas.microsoft.com/office/powerpoint/2010/main" val="664489958"/>
      </p:ext>
    </p:extLst>
  </p:cSld>
  <p:clrMapOvr>
    <a:masterClrMapping/>
  </p:clrMapOvr>
  <p:transition spd="slow" advClick="0" advTm="1000">
    <p:push/>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Slide #18">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7602978"/>
      </p:ext>
    </p:extLst>
  </p:cSld>
  <p:clrMapOvr>
    <a:masterClrMapping/>
  </p:clrMapOvr>
  <p:transition spd="slow" advClick="0" advTm="1000">
    <p:push/>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Slide #19">
    <p:spTree>
      <p:nvGrpSpPr>
        <p:cNvPr id="1" name=""/>
        <p:cNvGrpSpPr/>
        <p:nvPr/>
      </p:nvGrpSpPr>
      <p:grpSpPr>
        <a:xfrm>
          <a:off x="0" y="0"/>
          <a:ext cx="0" cy="0"/>
          <a:chOff x="0" y="0"/>
          <a:chExt cx="0" cy="0"/>
        </a:xfrm>
      </p:grpSpPr>
    </p:spTree>
    <p:extLst>
      <p:ext uri="{BB962C8B-B14F-4D97-AF65-F5344CB8AC3E}">
        <p14:creationId xmlns:p14="http://schemas.microsoft.com/office/powerpoint/2010/main" val="2488751028"/>
      </p:ext>
    </p:extLst>
  </p:cSld>
  <p:clrMapOvr>
    <a:masterClrMapping/>
  </p:clrMapOvr>
  <p:transition spd="slow" advClick="0" advTm="1000">
    <p:push/>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Slide #2">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029EAAF5-D581-46DE-9891-F802259092F1}"/>
              </a:ext>
            </a:extLst>
          </p:cNvPr>
          <p:cNvSpPr>
            <a:spLocks noGrp="1"/>
          </p:cNvSpPr>
          <p:nvPr>
            <p:ph type="pic" sz="quarter" idx="10"/>
          </p:nvPr>
        </p:nvSpPr>
        <p:spPr>
          <a:xfrm>
            <a:off x="1" y="0"/>
            <a:ext cx="24377650" cy="13716000"/>
          </a:xfrm>
          <a:prstGeom prst="rect">
            <a:avLst/>
          </a:prstGeom>
        </p:spPr>
        <p:txBody>
          <a:bodyPr/>
          <a:lstStyle/>
          <a:p>
            <a:endParaRPr lang="ru-RU"/>
          </a:p>
        </p:txBody>
      </p:sp>
    </p:spTree>
    <p:extLst>
      <p:ext uri="{BB962C8B-B14F-4D97-AF65-F5344CB8AC3E}">
        <p14:creationId xmlns:p14="http://schemas.microsoft.com/office/powerpoint/2010/main" val="3755455471"/>
      </p:ext>
    </p:extLst>
  </p:cSld>
  <p:clrMapOvr>
    <a:masterClrMapping/>
  </p:clrMapOvr>
  <p:transition spd="slow" advClick="0" advTm="1000">
    <p:push/>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Slide #20">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8669AAE-4A6A-4378-A0D6-9BBB4B71D7CA}"/>
              </a:ext>
            </a:extLst>
          </p:cNvPr>
          <p:cNvSpPr>
            <a:spLocks noGrp="1"/>
          </p:cNvSpPr>
          <p:nvPr>
            <p:ph type="pic" sz="quarter" idx="10"/>
          </p:nvPr>
        </p:nvSpPr>
        <p:spPr>
          <a:xfrm>
            <a:off x="13712825" y="5937622"/>
            <a:ext cx="9220200" cy="6373442"/>
          </a:xfrm>
          <a:prstGeom prst="rect">
            <a:avLst/>
          </a:prstGeom>
        </p:spPr>
        <p:txBody>
          <a:bodyPr/>
          <a:lstStyle/>
          <a:p>
            <a:endParaRPr lang="ru-RU"/>
          </a:p>
        </p:txBody>
      </p:sp>
    </p:spTree>
    <p:extLst>
      <p:ext uri="{BB962C8B-B14F-4D97-AF65-F5344CB8AC3E}">
        <p14:creationId xmlns:p14="http://schemas.microsoft.com/office/powerpoint/2010/main" val="838904242"/>
      </p:ext>
    </p:extLst>
  </p:cSld>
  <p:clrMapOvr>
    <a:masterClrMapping/>
  </p:clrMapOvr>
  <p:transition spd="slow" advClick="0" advTm="1000">
    <p:push/>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Slide #21">
    <p:spTree>
      <p:nvGrpSpPr>
        <p:cNvPr id="1" name=""/>
        <p:cNvGrpSpPr/>
        <p:nvPr/>
      </p:nvGrpSpPr>
      <p:grpSpPr>
        <a:xfrm>
          <a:off x="0" y="0"/>
          <a:ext cx="0" cy="0"/>
          <a:chOff x="0" y="0"/>
          <a:chExt cx="0" cy="0"/>
        </a:xfrm>
      </p:grpSpPr>
      <p:sp>
        <p:nvSpPr>
          <p:cNvPr id="3" name="Picture Placeholder 7">
            <a:extLst>
              <a:ext uri="{FF2B5EF4-FFF2-40B4-BE49-F238E27FC236}">
                <a16:creationId xmlns:a16="http://schemas.microsoft.com/office/drawing/2014/main" id="{789DBADD-4D7E-4721-BA5D-9B779FFDB1A9}"/>
              </a:ext>
            </a:extLst>
          </p:cNvPr>
          <p:cNvSpPr>
            <a:spLocks noGrp="1"/>
          </p:cNvSpPr>
          <p:nvPr>
            <p:ph type="pic" sz="quarter" idx="10"/>
          </p:nvPr>
        </p:nvSpPr>
        <p:spPr>
          <a:xfrm>
            <a:off x="16989427" y="4816578"/>
            <a:ext cx="6324598" cy="7778544"/>
          </a:xfrm>
          <a:prstGeom prst="rect">
            <a:avLst/>
          </a:prstGeom>
        </p:spPr>
        <p:txBody>
          <a:bodyPr/>
          <a:lstStyle/>
          <a:p>
            <a:endParaRPr lang="ru-RU"/>
          </a:p>
        </p:txBody>
      </p:sp>
      <p:sp>
        <p:nvSpPr>
          <p:cNvPr id="4" name="Picture Placeholder 7">
            <a:extLst>
              <a:ext uri="{FF2B5EF4-FFF2-40B4-BE49-F238E27FC236}">
                <a16:creationId xmlns:a16="http://schemas.microsoft.com/office/drawing/2014/main" id="{0D4C281D-8C3A-4450-A529-C9BAD0785916}"/>
              </a:ext>
            </a:extLst>
          </p:cNvPr>
          <p:cNvSpPr>
            <a:spLocks noGrp="1"/>
          </p:cNvSpPr>
          <p:nvPr>
            <p:ph type="pic" sz="quarter" idx="11"/>
          </p:nvPr>
        </p:nvSpPr>
        <p:spPr>
          <a:xfrm>
            <a:off x="14093825" y="1120878"/>
            <a:ext cx="6140962" cy="7639664"/>
          </a:xfrm>
          <a:prstGeom prst="rect">
            <a:avLst/>
          </a:prstGeom>
          <a:ln w="254000">
            <a:solidFill>
              <a:schemeClr val="bg1"/>
            </a:solidFill>
            <a:miter lim="800000"/>
          </a:ln>
        </p:spPr>
        <p:txBody>
          <a:bodyPr/>
          <a:lstStyle/>
          <a:p>
            <a:endParaRPr lang="ru-RU"/>
          </a:p>
        </p:txBody>
      </p:sp>
    </p:spTree>
    <p:extLst>
      <p:ext uri="{BB962C8B-B14F-4D97-AF65-F5344CB8AC3E}">
        <p14:creationId xmlns:p14="http://schemas.microsoft.com/office/powerpoint/2010/main" val="1086321045"/>
      </p:ext>
    </p:extLst>
  </p:cSld>
  <p:clrMapOvr>
    <a:masterClrMapping/>
  </p:clrMapOvr>
  <p:transition spd="slow" advClick="0" advTm="1000">
    <p:push/>
  </p:transition>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Slide #22">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BA70CCA7-77C6-486F-AA94-A52BB547129F}"/>
              </a:ext>
            </a:extLst>
          </p:cNvPr>
          <p:cNvSpPr>
            <a:spLocks noGrp="1"/>
          </p:cNvSpPr>
          <p:nvPr>
            <p:ph type="pic" sz="quarter" idx="10"/>
          </p:nvPr>
        </p:nvSpPr>
        <p:spPr>
          <a:xfrm>
            <a:off x="12646027" y="4749878"/>
            <a:ext cx="11731623" cy="8966122"/>
          </a:xfrm>
          <a:prstGeom prst="rect">
            <a:avLst/>
          </a:prstGeom>
        </p:spPr>
        <p:txBody>
          <a:bodyPr/>
          <a:lstStyle/>
          <a:p>
            <a:endParaRPr lang="ru-RU"/>
          </a:p>
        </p:txBody>
      </p:sp>
    </p:spTree>
    <p:extLst>
      <p:ext uri="{BB962C8B-B14F-4D97-AF65-F5344CB8AC3E}">
        <p14:creationId xmlns:p14="http://schemas.microsoft.com/office/powerpoint/2010/main" val="3249681906"/>
      </p:ext>
    </p:extLst>
  </p:cSld>
  <p:clrMapOvr>
    <a:masterClrMapping/>
  </p:clrMapOvr>
  <p:transition spd="slow" advClick="0" advTm="1000">
    <p:push/>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Slide #23">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10B80076-A1CB-4561-8780-ABEBFC379E4E}"/>
              </a:ext>
            </a:extLst>
          </p:cNvPr>
          <p:cNvSpPr>
            <a:spLocks noGrp="1"/>
          </p:cNvSpPr>
          <p:nvPr>
            <p:ph type="pic" sz="quarter" idx="10"/>
          </p:nvPr>
        </p:nvSpPr>
        <p:spPr>
          <a:xfrm>
            <a:off x="3594525" y="6253337"/>
            <a:ext cx="9203900" cy="7462663"/>
          </a:xfrm>
          <a:prstGeom prst="rect">
            <a:avLst/>
          </a:prstGeom>
        </p:spPr>
        <p:txBody>
          <a:bodyPr/>
          <a:lstStyle/>
          <a:p>
            <a:endParaRPr lang="ru-RU"/>
          </a:p>
        </p:txBody>
      </p:sp>
    </p:spTree>
    <p:extLst>
      <p:ext uri="{BB962C8B-B14F-4D97-AF65-F5344CB8AC3E}">
        <p14:creationId xmlns:p14="http://schemas.microsoft.com/office/powerpoint/2010/main" val="301392896"/>
      </p:ext>
    </p:extLst>
  </p:cSld>
  <p:clrMapOvr>
    <a:masterClrMapping/>
  </p:clrMapOvr>
  <p:transition spd="slow" advClick="0" advTm="1000">
    <p:push/>
  </p:transition>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Slide #24">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4863B44E-D010-4F98-9406-5601338B0DF5}"/>
              </a:ext>
            </a:extLst>
          </p:cNvPr>
          <p:cNvSpPr>
            <a:spLocks noGrp="1"/>
          </p:cNvSpPr>
          <p:nvPr>
            <p:ph type="pic" sz="quarter" idx="10"/>
          </p:nvPr>
        </p:nvSpPr>
        <p:spPr>
          <a:xfrm>
            <a:off x="11516512" y="0"/>
            <a:ext cx="9663912" cy="13715999"/>
          </a:xfrm>
          <a:custGeom>
            <a:avLst/>
            <a:gdLst>
              <a:gd name="connsiteX0" fmla="*/ 0 w 9663912"/>
              <a:gd name="connsiteY0" fmla="*/ 0 h 13715999"/>
              <a:gd name="connsiteX1" fmla="*/ 9663912 w 9663912"/>
              <a:gd name="connsiteY1" fmla="*/ 0 h 13715999"/>
              <a:gd name="connsiteX2" fmla="*/ 9663912 w 9663912"/>
              <a:gd name="connsiteY2" fmla="*/ 13715999 h 13715999"/>
              <a:gd name="connsiteX3" fmla="*/ 0 w 9663912"/>
              <a:gd name="connsiteY3" fmla="*/ 13715999 h 13715999"/>
            </a:gdLst>
            <a:ahLst/>
            <a:cxnLst>
              <a:cxn ang="0">
                <a:pos x="connsiteX0" y="connsiteY0"/>
              </a:cxn>
              <a:cxn ang="0">
                <a:pos x="connsiteX1" y="connsiteY1"/>
              </a:cxn>
              <a:cxn ang="0">
                <a:pos x="connsiteX2" y="connsiteY2"/>
              </a:cxn>
              <a:cxn ang="0">
                <a:pos x="connsiteX3" y="connsiteY3"/>
              </a:cxn>
            </a:cxnLst>
            <a:rect l="l" t="t" r="r" b="b"/>
            <a:pathLst>
              <a:path w="9663912" h="13715999">
                <a:moveTo>
                  <a:pt x="0" y="0"/>
                </a:moveTo>
                <a:lnTo>
                  <a:pt x="9663912" y="0"/>
                </a:lnTo>
                <a:lnTo>
                  <a:pt x="9663912" y="13715999"/>
                </a:lnTo>
                <a:lnTo>
                  <a:pt x="0" y="13715999"/>
                </a:lnTo>
                <a:close/>
              </a:path>
            </a:pathLst>
          </a:custGeom>
        </p:spPr>
        <p:txBody>
          <a:bodyPr wrap="square">
            <a:noAutofit/>
          </a:bodyPr>
          <a:lstStyle/>
          <a:p>
            <a:endParaRPr lang="ru-RU"/>
          </a:p>
        </p:txBody>
      </p:sp>
    </p:spTree>
    <p:extLst>
      <p:ext uri="{BB962C8B-B14F-4D97-AF65-F5344CB8AC3E}">
        <p14:creationId xmlns:p14="http://schemas.microsoft.com/office/powerpoint/2010/main" val="1800866546"/>
      </p:ext>
    </p:extLst>
  </p:cSld>
  <p:clrMapOvr>
    <a:masterClrMapping/>
  </p:clrMapOvr>
  <p:transition spd="slow" advClick="0" advTm="1000">
    <p:push/>
  </p:transition>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Slide #25">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A33E143A-CA35-4156-9398-ABA8FBEF4DE4}"/>
              </a:ext>
            </a:extLst>
          </p:cNvPr>
          <p:cNvSpPr>
            <a:spLocks noGrp="1"/>
          </p:cNvSpPr>
          <p:nvPr>
            <p:ph type="pic" sz="quarter" idx="10"/>
          </p:nvPr>
        </p:nvSpPr>
        <p:spPr>
          <a:xfrm>
            <a:off x="13027024" y="0"/>
            <a:ext cx="11350625" cy="7620000"/>
          </a:xfrm>
          <a:prstGeom prst="rect">
            <a:avLst/>
          </a:prstGeom>
        </p:spPr>
        <p:txBody>
          <a:bodyPr/>
          <a:lstStyle/>
          <a:p>
            <a:endParaRPr lang="ru-RU"/>
          </a:p>
        </p:txBody>
      </p:sp>
    </p:spTree>
    <p:extLst>
      <p:ext uri="{BB962C8B-B14F-4D97-AF65-F5344CB8AC3E}">
        <p14:creationId xmlns:p14="http://schemas.microsoft.com/office/powerpoint/2010/main" val="2186134101"/>
      </p:ext>
    </p:extLst>
  </p:cSld>
  <p:clrMapOvr>
    <a:masterClrMapping/>
  </p:clrMapOvr>
  <p:transition spd="slow" advClick="0" advTm="1000">
    <p:push/>
  </p:transition>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Slide #26">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BBC0E56-D948-4C3C-8E61-A068D17ACB82}"/>
              </a:ext>
            </a:extLst>
          </p:cNvPr>
          <p:cNvSpPr>
            <a:spLocks noGrp="1"/>
          </p:cNvSpPr>
          <p:nvPr>
            <p:ph type="pic" sz="quarter" idx="10"/>
          </p:nvPr>
        </p:nvSpPr>
        <p:spPr>
          <a:xfrm>
            <a:off x="12188824" y="6423025"/>
            <a:ext cx="12188825" cy="7292975"/>
          </a:xfrm>
          <a:prstGeom prst="rect">
            <a:avLst/>
          </a:prstGeom>
        </p:spPr>
        <p:txBody>
          <a:bodyPr/>
          <a:lstStyle/>
          <a:p>
            <a:endParaRPr lang="ru-RU"/>
          </a:p>
        </p:txBody>
      </p:sp>
    </p:spTree>
    <p:extLst>
      <p:ext uri="{BB962C8B-B14F-4D97-AF65-F5344CB8AC3E}">
        <p14:creationId xmlns:p14="http://schemas.microsoft.com/office/powerpoint/2010/main" val="804592561"/>
      </p:ext>
    </p:extLst>
  </p:cSld>
  <p:clrMapOvr>
    <a:masterClrMapping/>
  </p:clrMapOvr>
  <p:transition spd="slow" advClick="0" advTm="1000">
    <p:push/>
  </p:transition>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Slide #27">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976D7E47-FF36-4FA7-B39E-6903A36C5E89}"/>
              </a:ext>
            </a:extLst>
          </p:cNvPr>
          <p:cNvSpPr>
            <a:spLocks noGrp="1"/>
          </p:cNvSpPr>
          <p:nvPr>
            <p:ph type="pic" sz="quarter" idx="10"/>
          </p:nvPr>
        </p:nvSpPr>
        <p:spPr>
          <a:xfrm>
            <a:off x="13103225" y="0"/>
            <a:ext cx="11267767" cy="5073445"/>
          </a:xfrm>
          <a:custGeom>
            <a:avLst/>
            <a:gdLst>
              <a:gd name="connsiteX0" fmla="*/ 0 w 11267767"/>
              <a:gd name="connsiteY0" fmla="*/ 0 h 5073445"/>
              <a:gd name="connsiteX1" fmla="*/ 11267767 w 11267767"/>
              <a:gd name="connsiteY1" fmla="*/ 0 h 5073445"/>
              <a:gd name="connsiteX2" fmla="*/ 11267767 w 11267767"/>
              <a:gd name="connsiteY2" fmla="*/ 5073445 h 5073445"/>
              <a:gd name="connsiteX3" fmla="*/ 0 w 11267767"/>
              <a:gd name="connsiteY3" fmla="*/ 5073445 h 5073445"/>
            </a:gdLst>
            <a:ahLst/>
            <a:cxnLst>
              <a:cxn ang="0">
                <a:pos x="connsiteX0" y="connsiteY0"/>
              </a:cxn>
              <a:cxn ang="0">
                <a:pos x="connsiteX1" y="connsiteY1"/>
              </a:cxn>
              <a:cxn ang="0">
                <a:pos x="connsiteX2" y="connsiteY2"/>
              </a:cxn>
              <a:cxn ang="0">
                <a:pos x="connsiteX3" y="connsiteY3"/>
              </a:cxn>
            </a:cxnLst>
            <a:rect l="l" t="t" r="r" b="b"/>
            <a:pathLst>
              <a:path w="11267767" h="5073445">
                <a:moveTo>
                  <a:pt x="0" y="0"/>
                </a:moveTo>
                <a:lnTo>
                  <a:pt x="11267767" y="0"/>
                </a:lnTo>
                <a:lnTo>
                  <a:pt x="11267767" y="5073445"/>
                </a:lnTo>
                <a:lnTo>
                  <a:pt x="0" y="5073445"/>
                </a:lnTo>
                <a:close/>
              </a:path>
            </a:pathLst>
          </a:custGeom>
        </p:spPr>
        <p:txBody>
          <a:bodyPr wrap="square">
            <a:noAutofit/>
          </a:bodyPr>
          <a:lstStyle/>
          <a:p>
            <a:endParaRPr lang="ru-RU"/>
          </a:p>
        </p:txBody>
      </p:sp>
    </p:spTree>
    <p:extLst>
      <p:ext uri="{BB962C8B-B14F-4D97-AF65-F5344CB8AC3E}">
        <p14:creationId xmlns:p14="http://schemas.microsoft.com/office/powerpoint/2010/main" val="3504744869"/>
      </p:ext>
    </p:extLst>
  </p:cSld>
  <p:clrMapOvr>
    <a:masterClrMapping/>
  </p:clrMapOvr>
  <p:transition spd="slow" advClick="0" advTm="1000">
    <p:push/>
  </p:transition>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Slide #28">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0010CE9-DE7F-4557-B05B-408185CF6C8C}"/>
              </a:ext>
            </a:extLst>
          </p:cNvPr>
          <p:cNvSpPr>
            <a:spLocks noGrp="1"/>
          </p:cNvSpPr>
          <p:nvPr>
            <p:ph type="pic" sz="quarter" idx="10"/>
          </p:nvPr>
        </p:nvSpPr>
        <p:spPr>
          <a:xfrm>
            <a:off x="1825625" y="10873582"/>
            <a:ext cx="1242218" cy="1242218"/>
          </a:xfrm>
          <a:custGeom>
            <a:avLst/>
            <a:gdLst>
              <a:gd name="connsiteX0" fmla="*/ 621109 w 1242218"/>
              <a:gd name="connsiteY0" fmla="*/ 0 h 1242218"/>
              <a:gd name="connsiteX1" fmla="*/ 1242218 w 1242218"/>
              <a:gd name="connsiteY1" fmla="*/ 621109 h 1242218"/>
              <a:gd name="connsiteX2" fmla="*/ 621109 w 1242218"/>
              <a:gd name="connsiteY2" fmla="*/ 1242218 h 1242218"/>
              <a:gd name="connsiteX3" fmla="*/ 0 w 1242218"/>
              <a:gd name="connsiteY3" fmla="*/ 621109 h 1242218"/>
              <a:gd name="connsiteX4" fmla="*/ 621109 w 1242218"/>
              <a:gd name="connsiteY4" fmla="*/ 0 h 12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2218" h="1242218">
                <a:moveTo>
                  <a:pt x="621109" y="0"/>
                </a:moveTo>
                <a:cubicBezTo>
                  <a:pt x="964138" y="0"/>
                  <a:pt x="1242218" y="278080"/>
                  <a:pt x="1242218" y="621109"/>
                </a:cubicBezTo>
                <a:cubicBezTo>
                  <a:pt x="1242218" y="964138"/>
                  <a:pt x="964138" y="1242218"/>
                  <a:pt x="621109" y="1242218"/>
                </a:cubicBezTo>
                <a:cubicBezTo>
                  <a:pt x="278080" y="1242218"/>
                  <a:pt x="0" y="964138"/>
                  <a:pt x="0" y="621109"/>
                </a:cubicBezTo>
                <a:cubicBezTo>
                  <a:pt x="0" y="278080"/>
                  <a:pt x="278080" y="0"/>
                  <a:pt x="621109" y="0"/>
                </a:cubicBezTo>
                <a:close/>
              </a:path>
            </a:pathLst>
          </a:custGeom>
        </p:spPr>
        <p:txBody>
          <a:bodyPr wrap="square">
            <a:noAutofit/>
          </a:bodyPr>
          <a:lstStyle>
            <a:lvl1pPr>
              <a:defRPr sz="100"/>
            </a:lvl1pPr>
          </a:lstStyle>
          <a:p>
            <a:endParaRPr lang="ru-RU"/>
          </a:p>
        </p:txBody>
      </p:sp>
      <p:sp>
        <p:nvSpPr>
          <p:cNvPr id="11" name="Picture Placeholder 10">
            <a:extLst>
              <a:ext uri="{FF2B5EF4-FFF2-40B4-BE49-F238E27FC236}">
                <a16:creationId xmlns:a16="http://schemas.microsoft.com/office/drawing/2014/main" id="{14CC20FF-73CD-45A7-AF22-A211F7DB6D76}"/>
              </a:ext>
            </a:extLst>
          </p:cNvPr>
          <p:cNvSpPr>
            <a:spLocks noGrp="1"/>
          </p:cNvSpPr>
          <p:nvPr>
            <p:ph type="pic" sz="quarter" idx="11"/>
          </p:nvPr>
        </p:nvSpPr>
        <p:spPr>
          <a:xfrm>
            <a:off x="9293225" y="10873582"/>
            <a:ext cx="1242218" cy="1242218"/>
          </a:xfrm>
          <a:custGeom>
            <a:avLst/>
            <a:gdLst>
              <a:gd name="connsiteX0" fmla="*/ 621109 w 1242218"/>
              <a:gd name="connsiteY0" fmla="*/ 0 h 1242218"/>
              <a:gd name="connsiteX1" fmla="*/ 1242218 w 1242218"/>
              <a:gd name="connsiteY1" fmla="*/ 621109 h 1242218"/>
              <a:gd name="connsiteX2" fmla="*/ 621109 w 1242218"/>
              <a:gd name="connsiteY2" fmla="*/ 1242218 h 1242218"/>
              <a:gd name="connsiteX3" fmla="*/ 0 w 1242218"/>
              <a:gd name="connsiteY3" fmla="*/ 621109 h 1242218"/>
              <a:gd name="connsiteX4" fmla="*/ 621109 w 1242218"/>
              <a:gd name="connsiteY4" fmla="*/ 0 h 12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2218" h="1242218">
                <a:moveTo>
                  <a:pt x="621109" y="0"/>
                </a:moveTo>
                <a:cubicBezTo>
                  <a:pt x="964138" y="0"/>
                  <a:pt x="1242218" y="278080"/>
                  <a:pt x="1242218" y="621109"/>
                </a:cubicBezTo>
                <a:cubicBezTo>
                  <a:pt x="1242218" y="964138"/>
                  <a:pt x="964138" y="1242218"/>
                  <a:pt x="621109" y="1242218"/>
                </a:cubicBezTo>
                <a:cubicBezTo>
                  <a:pt x="278080" y="1242218"/>
                  <a:pt x="0" y="964138"/>
                  <a:pt x="0" y="621109"/>
                </a:cubicBezTo>
                <a:cubicBezTo>
                  <a:pt x="0" y="278080"/>
                  <a:pt x="278080" y="0"/>
                  <a:pt x="621109" y="0"/>
                </a:cubicBezTo>
                <a:close/>
              </a:path>
            </a:pathLst>
          </a:custGeom>
        </p:spPr>
        <p:txBody>
          <a:bodyPr wrap="square">
            <a:noAutofit/>
          </a:bodyPr>
          <a:lstStyle>
            <a:lvl1pPr>
              <a:defRPr sz="100"/>
            </a:lvl1pPr>
          </a:lstStyle>
          <a:p>
            <a:endParaRPr lang="ru-RU"/>
          </a:p>
        </p:txBody>
      </p:sp>
      <p:sp>
        <p:nvSpPr>
          <p:cNvPr id="14" name="Picture Placeholder 13">
            <a:extLst>
              <a:ext uri="{FF2B5EF4-FFF2-40B4-BE49-F238E27FC236}">
                <a16:creationId xmlns:a16="http://schemas.microsoft.com/office/drawing/2014/main" id="{5D37FF95-63F8-42D8-B1C0-AD233464C425}"/>
              </a:ext>
            </a:extLst>
          </p:cNvPr>
          <p:cNvSpPr>
            <a:spLocks noGrp="1"/>
          </p:cNvSpPr>
          <p:nvPr>
            <p:ph type="pic" sz="quarter" idx="12"/>
          </p:nvPr>
        </p:nvSpPr>
        <p:spPr>
          <a:xfrm>
            <a:off x="16748935" y="10873582"/>
            <a:ext cx="1242217" cy="1242218"/>
          </a:xfrm>
          <a:custGeom>
            <a:avLst/>
            <a:gdLst>
              <a:gd name="connsiteX0" fmla="*/ 621109 w 1242217"/>
              <a:gd name="connsiteY0" fmla="*/ 0 h 1242218"/>
              <a:gd name="connsiteX1" fmla="*/ 1242217 w 1242217"/>
              <a:gd name="connsiteY1" fmla="*/ 621109 h 1242218"/>
              <a:gd name="connsiteX2" fmla="*/ 621109 w 1242217"/>
              <a:gd name="connsiteY2" fmla="*/ 1242218 h 1242218"/>
              <a:gd name="connsiteX3" fmla="*/ 0 w 1242217"/>
              <a:gd name="connsiteY3" fmla="*/ 621109 h 1242218"/>
              <a:gd name="connsiteX4" fmla="*/ 621109 w 1242217"/>
              <a:gd name="connsiteY4" fmla="*/ 0 h 12422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42217" h="1242218">
                <a:moveTo>
                  <a:pt x="621109" y="0"/>
                </a:moveTo>
                <a:cubicBezTo>
                  <a:pt x="964137" y="0"/>
                  <a:pt x="1242217" y="278080"/>
                  <a:pt x="1242217" y="621109"/>
                </a:cubicBezTo>
                <a:cubicBezTo>
                  <a:pt x="1242217" y="964138"/>
                  <a:pt x="964137" y="1242218"/>
                  <a:pt x="621109" y="1242218"/>
                </a:cubicBezTo>
                <a:cubicBezTo>
                  <a:pt x="278081" y="1242218"/>
                  <a:pt x="0" y="964138"/>
                  <a:pt x="0" y="621109"/>
                </a:cubicBezTo>
                <a:cubicBezTo>
                  <a:pt x="0" y="278080"/>
                  <a:pt x="278081" y="0"/>
                  <a:pt x="621109" y="0"/>
                </a:cubicBezTo>
                <a:close/>
              </a:path>
            </a:pathLst>
          </a:custGeom>
        </p:spPr>
        <p:txBody>
          <a:bodyPr wrap="square">
            <a:noAutofit/>
          </a:bodyPr>
          <a:lstStyle>
            <a:lvl1pPr>
              <a:defRPr sz="100"/>
            </a:lvl1pPr>
          </a:lstStyle>
          <a:p>
            <a:endParaRPr lang="ru-RU"/>
          </a:p>
        </p:txBody>
      </p:sp>
    </p:spTree>
    <p:extLst>
      <p:ext uri="{BB962C8B-B14F-4D97-AF65-F5344CB8AC3E}">
        <p14:creationId xmlns:p14="http://schemas.microsoft.com/office/powerpoint/2010/main" val="828629888"/>
      </p:ext>
    </p:extLst>
  </p:cSld>
  <p:clrMapOvr>
    <a:masterClrMapping/>
  </p:clrMapOvr>
  <p:transition spd="slow" advClick="0" advTm="1000">
    <p:push/>
  </p:transition>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Slide #29">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A41F510A-76ED-4D9C-B634-296F9CA7CFD6}"/>
              </a:ext>
            </a:extLst>
          </p:cNvPr>
          <p:cNvSpPr>
            <a:spLocks noGrp="1"/>
          </p:cNvSpPr>
          <p:nvPr>
            <p:ph type="pic" sz="quarter" idx="10"/>
          </p:nvPr>
        </p:nvSpPr>
        <p:spPr>
          <a:xfrm>
            <a:off x="3856438" y="0"/>
            <a:ext cx="20514556" cy="13716000"/>
          </a:xfrm>
          <a:custGeom>
            <a:avLst/>
            <a:gdLst>
              <a:gd name="connsiteX0" fmla="*/ 13716002 w 20514556"/>
              <a:gd name="connsiteY0" fmla="*/ 0 h 13716000"/>
              <a:gd name="connsiteX1" fmla="*/ 20514556 w 20514556"/>
              <a:gd name="connsiteY1" fmla="*/ 0 h 13716000"/>
              <a:gd name="connsiteX2" fmla="*/ 20514556 w 20514556"/>
              <a:gd name="connsiteY2" fmla="*/ 9077634 h 13716000"/>
              <a:gd name="connsiteX3" fmla="*/ 15876190 w 20514556"/>
              <a:gd name="connsiteY3" fmla="*/ 13716000 h 13716000"/>
              <a:gd name="connsiteX4" fmla="*/ 0 w 20514556"/>
              <a:gd name="connsiteY4" fmla="*/ 1371600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14556" h="13716000">
                <a:moveTo>
                  <a:pt x="13716002" y="0"/>
                </a:moveTo>
                <a:lnTo>
                  <a:pt x="20514556" y="0"/>
                </a:lnTo>
                <a:lnTo>
                  <a:pt x="20514556" y="9077634"/>
                </a:lnTo>
                <a:lnTo>
                  <a:pt x="15876190" y="13716000"/>
                </a:lnTo>
                <a:lnTo>
                  <a:pt x="0" y="13716000"/>
                </a:lnTo>
                <a:close/>
              </a:path>
            </a:pathLst>
          </a:custGeom>
        </p:spPr>
        <p:txBody>
          <a:bodyPr wrap="square">
            <a:noAutofit/>
          </a:bodyPr>
          <a:lstStyle/>
          <a:p>
            <a:endParaRPr lang="ru-RU"/>
          </a:p>
        </p:txBody>
      </p:sp>
    </p:spTree>
    <p:extLst>
      <p:ext uri="{BB962C8B-B14F-4D97-AF65-F5344CB8AC3E}">
        <p14:creationId xmlns:p14="http://schemas.microsoft.com/office/powerpoint/2010/main" val="2101116972"/>
      </p:ext>
    </p:extLst>
  </p:cSld>
  <p:clrMapOvr>
    <a:masterClrMapping/>
  </p:clrMapOvr>
  <p:transition spd="slow" advClick="0" advTm="1000">
    <p:push/>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3">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1263D625-21A9-4D1C-8DC7-80130E0C0F1B}"/>
              </a:ext>
            </a:extLst>
          </p:cNvPr>
          <p:cNvSpPr>
            <a:spLocks noGrp="1"/>
          </p:cNvSpPr>
          <p:nvPr>
            <p:ph type="pic" sz="quarter" idx="10"/>
          </p:nvPr>
        </p:nvSpPr>
        <p:spPr>
          <a:xfrm>
            <a:off x="13560425" y="1066800"/>
            <a:ext cx="9794875" cy="11582400"/>
          </a:xfrm>
          <a:prstGeom prst="rect">
            <a:avLst/>
          </a:prstGeom>
        </p:spPr>
        <p:txBody>
          <a:bodyPr/>
          <a:lstStyle/>
          <a:p>
            <a:endParaRPr lang="ru-RU"/>
          </a:p>
        </p:txBody>
      </p:sp>
    </p:spTree>
    <p:extLst>
      <p:ext uri="{BB962C8B-B14F-4D97-AF65-F5344CB8AC3E}">
        <p14:creationId xmlns:p14="http://schemas.microsoft.com/office/powerpoint/2010/main" val="1891536887"/>
      </p:ext>
    </p:extLst>
  </p:cSld>
  <p:clrMapOvr>
    <a:masterClrMapping/>
  </p:clrMapOvr>
  <p:transition spd="slow" advClick="0" advTm="1000">
    <p:push/>
  </p:transition>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Slide #30">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9D07B4B3-11EC-4B53-BC45-7CEDDE6FEC96}"/>
              </a:ext>
            </a:extLst>
          </p:cNvPr>
          <p:cNvSpPr>
            <a:spLocks noGrp="1"/>
          </p:cNvSpPr>
          <p:nvPr>
            <p:ph type="pic" sz="quarter" idx="10"/>
          </p:nvPr>
        </p:nvSpPr>
        <p:spPr>
          <a:xfrm>
            <a:off x="14422743" y="0"/>
            <a:ext cx="9954908" cy="13716000"/>
          </a:xfrm>
          <a:prstGeom prst="rect">
            <a:avLst/>
          </a:prstGeom>
        </p:spPr>
        <p:txBody>
          <a:bodyPr/>
          <a:lstStyle/>
          <a:p>
            <a:endParaRPr lang="ru-RU"/>
          </a:p>
        </p:txBody>
      </p:sp>
    </p:spTree>
    <p:extLst>
      <p:ext uri="{BB962C8B-B14F-4D97-AF65-F5344CB8AC3E}">
        <p14:creationId xmlns:p14="http://schemas.microsoft.com/office/powerpoint/2010/main" val="1958043815"/>
      </p:ext>
    </p:extLst>
  </p:cSld>
  <p:clrMapOvr>
    <a:masterClrMapping/>
  </p:clrMapOvr>
  <p:transition spd="slow" advClick="0" advTm="1000">
    <p:push/>
  </p:transition>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Slide #31">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B1D022E-5CB1-4D36-8442-558726594BD5}"/>
              </a:ext>
            </a:extLst>
          </p:cNvPr>
          <p:cNvSpPr>
            <a:spLocks noGrp="1"/>
          </p:cNvSpPr>
          <p:nvPr>
            <p:ph type="pic" sz="quarter" idx="10"/>
          </p:nvPr>
        </p:nvSpPr>
        <p:spPr>
          <a:xfrm>
            <a:off x="1292226" y="7086600"/>
            <a:ext cx="6019799" cy="5410200"/>
          </a:xfrm>
          <a:prstGeom prst="rect">
            <a:avLst/>
          </a:prstGeom>
        </p:spPr>
        <p:txBody>
          <a:bodyPr/>
          <a:lstStyle/>
          <a:p>
            <a:endParaRPr lang="ru-RU"/>
          </a:p>
        </p:txBody>
      </p:sp>
    </p:spTree>
    <p:extLst>
      <p:ext uri="{BB962C8B-B14F-4D97-AF65-F5344CB8AC3E}">
        <p14:creationId xmlns:p14="http://schemas.microsoft.com/office/powerpoint/2010/main" val="3570750483"/>
      </p:ext>
    </p:extLst>
  </p:cSld>
  <p:clrMapOvr>
    <a:masterClrMapping/>
  </p:clrMapOvr>
  <p:transition spd="slow" advClick="0" advTm="1000">
    <p:push/>
  </p:transition>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lide #32">
    <p:spTree>
      <p:nvGrpSpPr>
        <p:cNvPr id="1" name=""/>
        <p:cNvGrpSpPr/>
        <p:nvPr/>
      </p:nvGrpSpPr>
      <p:grpSpPr>
        <a:xfrm>
          <a:off x="0" y="0"/>
          <a:ext cx="0" cy="0"/>
          <a:chOff x="0" y="0"/>
          <a:chExt cx="0" cy="0"/>
        </a:xfrm>
      </p:grpSpPr>
    </p:spTree>
    <p:extLst>
      <p:ext uri="{BB962C8B-B14F-4D97-AF65-F5344CB8AC3E}">
        <p14:creationId xmlns:p14="http://schemas.microsoft.com/office/powerpoint/2010/main" val="551147524"/>
      </p:ext>
    </p:extLst>
  </p:cSld>
  <p:clrMapOvr>
    <a:masterClrMapping/>
  </p:clrMapOvr>
  <p:transition spd="slow" advClick="0" advTm="1000">
    <p:push/>
  </p:transition>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Slide #33">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2D1E017-75B5-4235-A3C6-E015625BA93F}"/>
              </a:ext>
            </a:extLst>
          </p:cNvPr>
          <p:cNvSpPr>
            <a:spLocks noGrp="1"/>
          </p:cNvSpPr>
          <p:nvPr>
            <p:ph type="pic" sz="quarter" idx="10"/>
          </p:nvPr>
        </p:nvSpPr>
        <p:spPr>
          <a:xfrm>
            <a:off x="6702423" y="4724399"/>
            <a:ext cx="7467601" cy="8991601"/>
          </a:xfrm>
          <a:prstGeom prst="rect">
            <a:avLst/>
          </a:prstGeom>
        </p:spPr>
        <p:txBody>
          <a:bodyPr/>
          <a:lstStyle/>
          <a:p>
            <a:endParaRPr lang="ru-RU"/>
          </a:p>
        </p:txBody>
      </p:sp>
    </p:spTree>
    <p:extLst>
      <p:ext uri="{BB962C8B-B14F-4D97-AF65-F5344CB8AC3E}">
        <p14:creationId xmlns:p14="http://schemas.microsoft.com/office/powerpoint/2010/main" val="1550276960"/>
      </p:ext>
    </p:extLst>
  </p:cSld>
  <p:clrMapOvr>
    <a:masterClrMapping/>
  </p:clrMapOvr>
  <p:transition spd="slow" advClick="0" advTm="1000">
    <p:push/>
  </p:transition>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lide #34">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8AA37F76-72B7-4445-ACF4-673C5CDEBD9D}"/>
              </a:ext>
            </a:extLst>
          </p:cNvPr>
          <p:cNvSpPr>
            <a:spLocks noGrp="1"/>
          </p:cNvSpPr>
          <p:nvPr>
            <p:ph type="pic" sz="quarter" idx="10"/>
          </p:nvPr>
        </p:nvSpPr>
        <p:spPr>
          <a:xfrm>
            <a:off x="12562863" y="1219200"/>
            <a:ext cx="10609876" cy="8001000"/>
          </a:xfrm>
          <a:prstGeom prst="rect">
            <a:avLst/>
          </a:prstGeom>
        </p:spPr>
        <p:txBody>
          <a:bodyPr/>
          <a:lstStyle/>
          <a:p>
            <a:endParaRPr lang="ru-RU"/>
          </a:p>
        </p:txBody>
      </p:sp>
    </p:spTree>
    <p:extLst>
      <p:ext uri="{BB962C8B-B14F-4D97-AF65-F5344CB8AC3E}">
        <p14:creationId xmlns:p14="http://schemas.microsoft.com/office/powerpoint/2010/main" val="2563667542"/>
      </p:ext>
    </p:extLst>
  </p:cSld>
  <p:clrMapOvr>
    <a:masterClrMapping/>
  </p:clrMapOvr>
  <p:transition spd="slow" advClick="0" advTm="1000">
    <p:push/>
  </p:transition>
</p:sldLayout>
</file>

<file path=ppt/slideLayouts/slideLayout35.xml><?xml version="1.0" encoding="utf-8"?>
<p:sldLayout xmlns:a="http://schemas.openxmlformats.org/drawingml/2006/main" xmlns:r="http://schemas.openxmlformats.org/officeDocument/2006/relationships" xmlns:p="http://schemas.openxmlformats.org/presentationml/2006/main" preserve="1" userDrawn="1">
  <p:cSld name="Slide #35">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89ADA412-237B-4407-87C1-05DA1006A81F}"/>
              </a:ext>
            </a:extLst>
          </p:cNvPr>
          <p:cNvSpPr>
            <a:spLocks noGrp="1"/>
          </p:cNvSpPr>
          <p:nvPr>
            <p:ph type="pic" sz="quarter" idx="10"/>
          </p:nvPr>
        </p:nvSpPr>
        <p:spPr>
          <a:xfrm>
            <a:off x="14487765" y="990600"/>
            <a:ext cx="7086599" cy="7086600"/>
          </a:xfrm>
          <a:custGeom>
            <a:avLst/>
            <a:gdLst>
              <a:gd name="connsiteX0" fmla="*/ 3543299 w 7086599"/>
              <a:gd name="connsiteY0" fmla="*/ 0 h 7086600"/>
              <a:gd name="connsiteX1" fmla="*/ 7086599 w 7086599"/>
              <a:gd name="connsiteY1" fmla="*/ 3543300 h 7086600"/>
              <a:gd name="connsiteX2" fmla="*/ 3543299 w 7086599"/>
              <a:gd name="connsiteY2" fmla="*/ 7086600 h 7086600"/>
              <a:gd name="connsiteX3" fmla="*/ 0 w 7086599"/>
              <a:gd name="connsiteY3" fmla="*/ 3543300 h 7086600"/>
            </a:gdLst>
            <a:ahLst/>
            <a:cxnLst>
              <a:cxn ang="0">
                <a:pos x="connsiteX0" y="connsiteY0"/>
              </a:cxn>
              <a:cxn ang="0">
                <a:pos x="connsiteX1" y="connsiteY1"/>
              </a:cxn>
              <a:cxn ang="0">
                <a:pos x="connsiteX2" y="connsiteY2"/>
              </a:cxn>
              <a:cxn ang="0">
                <a:pos x="connsiteX3" y="connsiteY3"/>
              </a:cxn>
            </a:cxnLst>
            <a:rect l="l" t="t" r="r" b="b"/>
            <a:pathLst>
              <a:path w="7086599" h="7086600">
                <a:moveTo>
                  <a:pt x="3543299" y="0"/>
                </a:moveTo>
                <a:lnTo>
                  <a:pt x="7086599" y="3543300"/>
                </a:lnTo>
                <a:lnTo>
                  <a:pt x="3543299" y="7086600"/>
                </a:lnTo>
                <a:lnTo>
                  <a:pt x="0" y="3543300"/>
                </a:lnTo>
                <a:close/>
              </a:path>
            </a:pathLst>
          </a:custGeom>
        </p:spPr>
        <p:txBody>
          <a:bodyPr wrap="square">
            <a:noAutofit/>
          </a:bodyPr>
          <a:lstStyle>
            <a:lvl1pPr>
              <a:defRPr sz="100"/>
            </a:lvl1pPr>
          </a:lstStyle>
          <a:p>
            <a:endParaRPr lang="ru-RU"/>
          </a:p>
        </p:txBody>
      </p:sp>
      <p:sp>
        <p:nvSpPr>
          <p:cNvPr id="11" name="Picture Placeholder 10">
            <a:extLst>
              <a:ext uri="{FF2B5EF4-FFF2-40B4-BE49-F238E27FC236}">
                <a16:creationId xmlns:a16="http://schemas.microsoft.com/office/drawing/2014/main" id="{38A02C61-0D60-4EBF-A989-9A43B81DA295}"/>
              </a:ext>
            </a:extLst>
          </p:cNvPr>
          <p:cNvSpPr>
            <a:spLocks noGrp="1"/>
          </p:cNvSpPr>
          <p:nvPr>
            <p:ph type="pic" sz="quarter" idx="11"/>
          </p:nvPr>
        </p:nvSpPr>
        <p:spPr>
          <a:xfrm>
            <a:off x="18287864" y="4800600"/>
            <a:ext cx="7086600" cy="7086600"/>
          </a:xfrm>
          <a:custGeom>
            <a:avLst/>
            <a:gdLst>
              <a:gd name="connsiteX0" fmla="*/ 3543300 w 7086600"/>
              <a:gd name="connsiteY0" fmla="*/ 0 h 7086600"/>
              <a:gd name="connsiteX1" fmla="*/ 7086600 w 7086600"/>
              <a:gd name="connsiteY1" fmla="*/ 3543300 h 7086600"/>
              <a:gd name="connsiteX2" fmla="*/ 3543300 w 7086600"/>
              <a:gd name="connsiteY2" fmla="*/ 7086600 h 7086600"/>
              <a:gd name="connsiteX3" fmla="*/ 0 w 7086600"/>
              <a:gd name="connsiteY3" fmla="*/ 3543300 h 7086600"/>
            </a:gdLst>
            <a:ahLst/>
            <a:cxnLst>
              <a:cxn ang="0">
                <a:pos x="connsiteX0" y="connsiteY0"/>
              </a:cxn>
              <a:cxn ang="0">
                <a:pos x="connsiteX1" y="connsiteY1"/>
              </a:cxn>
              <a:cxn ang="0">
                <a:pos x="connsiteX2" y="connsiteY2"/>
              </a:cxn>
              <a:cxn ang="0">
                <a:pos x="connsiteX3" y="connsiteY3"/>
              </a:cxn>
            </a:cxnLst>
            <a:rect l="l" t="t" r="r" b="b"/>
            <a:pathLst>
              <a:path w="7086600" h="7086600">
                <a:moveTo>
                  <a:pt x="3543300" y="0"/>
                </a:moveTo>
                <a:lnTo>
                  <a:pt x="7086600" y="3543300"/>
                </a:lnTo>
                <a:lnTo>
                  <a:pt x="3543300" y="7086600"/>
                </a:lnTo>
                <a:lnTo>
                  <a:pt x="0" y="3543300"/>
                </a:lnTo>
                <a:close/>
              </a:path>
            </a:pathLst>
          </a:custGeom>
        </p:spPr>
        <p:txBody>
          <a:bodyPr wrap="square">
            <a:noAutofit/>
          </a:bodyPr>
          <a:lstStyle>
            <a:lvl1pPr>
              <a:defRPr sz="100"/>
            </a:lvl1pPr>
          </a:lstStyle>
          <a:p>
            <a:endParaRPr lang="ru-RU"/>
          </a:p>
        </p:txBody>
      </p:sp>
      <p:sp>
        <p:nvSpPr>
          <p:cNvPr id="14" name="Picture Placeholder 13">
            <a:extLst>
              <a:ext uri="{FF2B5EF4-FFF2-40B4-BE49-F238E27FC236}">
                <a16:creationId xmlns:a16="http://schemas.microsoft.com/office/drawing/2014/main" id="{8A7E852A-442F-4EA1-9C24-9FF2589C02FC}"/>
              </a:ext>
            </a:extLst>
          </p:cNvPr>
          <p:cNvSpPr>
            <a:spLocks noGrp="1"/>
          </p:cNvSpPr>
          <p:nvPr>
            <p:ph type="pic" sz="quarter" idx="12"/>
          </p:nvPr>
        </p:nvSpPr>
        <p:spPr>
          <a:xfrm>
            <a:off x="14487765" y="8610600"/>
            <a:ext cx="7086599" cy="7086600"/>
          </a:xfrm>
          <a:custGeom>
            <a:avLst/>
            <a:gdLst>
              <a:gd name="connsiteX0" fmla="*/ 3543299 w 7086599"/>
              <a:gd name="connsiteY0" fmla="*/ 0 h 7086600"/>
              <a:gd name="connsiteX1" fmla="*/ 7086599 w 7086599"/>
              <a:gd name="connsiteY1" fmla="*/ 3543300 h 7086600"/>
              <a:gd name="connsiteX2" fmla="*/ 3543299 w 7086599"/>
              <a:gd name="connsiteY2" fmla="*/ 7086600 h 7086600"/>
              <a:gd name="connsiteX3" fmla="*/ 0 w 7086599"/>
              <a:gd name="connsiteY3" fmla="*/ 3543300 h 7086600"/>
            </a:gdLst>
            <a:ahLst/>
            <a:cxnLst>
              <a:cxn ang="0">
                <a:pos x="connsiteX0" y="connsiteY0"/>
              </a:cxn>
              <a:cxn ang="0">
                <a:pos x="connsiteX1" y="connsiteY1"/>
              </a:cxn>
              <a:cxn ang="0">
                <a:pos x="connsiteX2" y="connsiteY2"/>
              </a:cxn>
              <a:cxn ang="0">
                <a:pos x="connsiteX3" y="connsiteY3"/>
              </a:cxn>
            </a:cxnLst>
            <a:rect l="l" t="t" r="r" b="b"/>
            <a:pathLst>
              <a:path w="7086599" h="7086600">
                <a:moveTo>
                  <a:pt x="3543299" y="0"/>
                </a:moveTo>
                <a:lnTo>
                  <a:pt x="7086599" y="3543300"/>
                </a:lnTo>
                <a:lnTo>
                  <a:pt x="3543299" y="7086600"/>
                </a:lnTo>
                <a:lnTo>
                  <a:pt x="0" y="3543300"/>
                </a:lnTo>
                <a:close/>
              </a:path>
            </a:pathLst>
          </a:custGeom>
        </p:spPr>
        <p:txBody>
          <a:bodyPr wrap="square">
            <a:noAutofit/>
          </a:bodyPr>
          <a:lstStyle>
            <a:lvl1pPr>
              <a:defRPr sz="100"/>
            </a:lvl1pPr>
          </a:lstStyle>
          <a:p>
            <a:endParaRPr lang="ru-RU"/>
          </a:p>
        </p:txBody>
      </p:sp>
    </p:spTree>
    <p:extLst>
      <p:ext uri="{BB962C8B-B14F-4D97-AF65-F5344CB8AC3E}">
        <p14:creationId xmlns:p14="http://schemas.microsoft.com/office/powerpoint/2010/main" val="5136148"/>
      </p:ext>
    </p:extLst>
  </p:cSld>
  <p:clrMapOvr>
    <a:masterClrMapping/>
  </p:clrMapOvr>
  <p:transition spd="slow" advClick="0" advTm="1000">
    <p:push/>
  </p:transition>
</p:sldLayout>
</file>

<file path=ppt/slideLayouts/slideLayout36.xml><?xml version="1.0" encoding="utf-8"?>
<p:sldLayout xmlns:a="http://schemas.openxmlformats.org/drawingml/2006/main" xmlns:r="http://schemas.openxmlformats.org/officeDocument/2006/relationships" xmlns:p="http://schemas.openxmlformats.org/presentationml/2006/main" preserve="1" userDrawn="1">
  <p:cSld name="Slide #36">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30C6416A-80FE-4BE9-B16D-CFBB969F6D16}"/>
              </a:ext>
            </a:extLst>
          </p:cNvPr>
          <p:cNvSpPr>
            <a:spLocks noGrp="1"/>
          </p:cNvSpPr>
          <p:nvPr>
            <p:ph type="pic" sz="quarter" idx="10"/>
          </p:nvPr>
        </p:nvSpPr>
        <p:spPr>
          <a:xfrm>
            <a:off x="1415399" y="6629400"/>
            <a:ext cx="5744226" cy="5508625"/>
          </a:xfrm>
          <a:prstGeom prst="rect">
            <a:avLst/>
          </a:prstGeom>
        </p:spPr>
        <p:txBody>
          <a:bodyPr/>
          <a:lstStyle/>
          <a:p>
            <a:endParaRPr lang="ru-RU"/>
          </a:p>
        </p:txBody>
      </p:sp>
      <p:sp>
        <p:nvSpPr>
          <p:cNvPr id="8" name="Picture Placeholder 6">
            <a:extLst>
              <a:ext uri="{FF2B5EF4-FFF2-40B4-BE49-F238E27FC236}">
                <a16:creationId xmlns:a16="http://schemas.microsoft.com/office/drawing/2014/main" id="{677314A4-F67A-4EBA-9538-14D97624C892}"/>
              </a:ext>
            </a:extLst>
          </p:cNvPr>
          <p:cNvSpPr>
            <a:spLocks noGrp="1"/>
          </p:cNvSpPr>
          <p:nvPr>
            <p:ph type="pic" sz="quarter" idx="11"/>
          </p:nvPr>
        </p:nvSpPr>
        <p:spPr>
          <a:xfrm>
            <a:off x="7508582" y="6629400"/>
            <a:ext cx="5744226" cy="5508625"/>
          </a:xfrm>
          <a:prstGeom prst="rect">
            <a:avLst/>
          </a:prstGeom>
        </p:spPr>
        <p:txBody>
          <a:bodyPr/>
          <a:lstStyle/>
          <a:p>
            <a:endParaRPr lang="ru-RU"/>
          </a:p>
        </p:txBody>
      </p:sp>
      <p:sp>
        <p:nvSpPr>
          <p:cNvPr id="9" name="Picture Placeholder 6">
            <a:extLst>
              <a:ext uri="{FF2B5EF4-FFF2-40B4-BE49-F238E27FC236}">
                <a16:creationId xmlns:a16="http://schemas.microsoft.com/office/drawing/2014/main" id="{220106AA-DE38-436A-AB37-0C551B6374B9}"/>
              </a:ext>
            </a:extLst>
          </p:cNvPr>
          <p:cNvSpPr>
            <a:spLocks noGrp="1"/>
          </p:cNvSpPr>
          <p:nvPr>
            <p:ph type="pic" sz="quarter" idx="12"/>
          </p:nvPr>
        </p:nvSpPr>
        <p:spPr>
          <a:xfrm>
            <a:off x="13601766" y="6629400"/>
            <a:ext cx="5744226" cy="5508625"/>
          </a:xfrm>
          <a:prstGeom prst="rect">
            <a:avLst/>
          </a:prstGeom>
        </p:spPr>
        <p:txBody>
          <a:bodyPr/>
          <a:lstStyle/>
          <a:p>
            <a:endParaRPr lang="ru-RU"/>
          </a:p>
        </p:txBody>
      </p:sp>
    </p:spTree>
    <p:extLst>
      <p:ext uri="{BB962C8B-B14F-4D97-AF65-F5344CB8AC3E}">
        <p14:creationId xmlns:p14="http://schemas.microsoft.com/office/powerpoint/2010/main" val="392181089"/>
      </p:ext>
    </p:extLst>
  </p:cSld>
  <p:clrMapOvr>
    <a:masterClrMapping/>
  </p:clrMapOvr>
  <p:transition spd="slow" advClick="0" advTm="1000">
    <p:push/>
  </p:transition>
</p:sldLayout>
</file>

<file path=ppt/slideLayouts/slideLayout37.xml><?xml version="1.0" encoding="utf-8"?>
<p:sldLayout xmlns:a="http://schemas.openxmlformats.org/drawingml/2006/main" xmlns:r="http://schemas.openxmlformats.org/officeDocument/2006/relationships" xmlns:p="http://schemas.openxmlformats.org/presentationml/2006/main" preserve="1" userDrawn="1">
  <p:cSld name="Slide #37">
    <p:spTree>
      <p:nvGrpSpPr>
        <p:cNvPr id="1" name=""/>
        <p:cNvGrpSpPr/>
        <p:nvPr/>
      </p:nvGrpSpPr>
      <p:grpSpPr>
        <a:xfrm>
          <a:off x="0" y="0"/>
          <a:ext cx="0" cy="0"/>
          <a:chOff x="0" y="0"/>
          <a:chExt cx="0" cy="0"/>
        </a:xfrm>
      </p:grpSpPr>
      <p:sp>
        <p:nvSpPr>
          <p:cNvPr id="17" name="Picture Placeholder 16">
            <a:extLst>
              <a:ext uri="{FF2B5EF4-FFF2-40B4-BE49-F238E27FC236}">
                <a16:creationId xmlns:a16="http://schemas.microsoft.com/office/drawing/2014/main" id="{7CAA6162-8E55-453A-8FFA-F80D6A8E6899}"/>
              </a:ext>
            </a:extLst>
          </p:cNvPr>
          <p:cNvSpPr>
            <a:spLocks noGrp="1"/>
          </p:cNvSpPr>
          <p:nvPr>
            <p:ph type="pic" sz="quarter" idx="10"/>
          </p:nvPr>
        </p:nvSpPr>
        <p:spPr>
          <a:xfrm>
            <a:off x="8107178" y="5456902"/>
            <a:ext cx="8135236" cy="5075665"/>
          </a:xfrm>
          <a:custGeom>
            <a:avLst/>
            <a:gdLst>
              <a:gd name="connsiteX0" fmla="*/ 0 w 8135236"/>
              <a:gd name="connsiteY0" fmla="*/ 0 h 8259097"/>
              <a:gd name="connsiteX1" fmla="*/ 8135236 w 8135236"/>
              <a:gd name="connsiteY1" fmla="*/ 0 h 8259097"/>
              <a:gd name="connsiteX2" fmla="*/ 8135236 w 8135236"/>
              <a:gd name="connsiteY2" fmla="*/ 8259097 h 8259097"/>
              <a:gd name="connsiteX3" fmla="*/ 0 w 8135236"/>
              <a:gd name="connsiteY3" fmla="*/ 8259097 h 8259097"/>
            </a:gdLst>
            <a:ahLst/>
            <a:cxnLst>
              <a:cxn ang="0">
                <a:pos x="connsiteX0" y="connsiteY0"/>
              </a:cxn>
              <a:cxn ang="0">
                <a:pos x="connsiteX1" y="connsiteY1"/>
              </a:cxn>
              <a:cxn ang="0">
                <a:pos x="connsiteX2" y="connsiteY2"/>
              </a:cxn>
              <a:cxn ang="0">
                <a:pos x="connsiteX3" y="connsiteY3"/>
              </a:cxn>
            </a:cxnLst>
            <a:rect l="l" t="t" r="r" b="b"/>
            <a:pathLst>
              <a:path w="8135236" h="8259097">
                <a:moveTo>
                  <a:pt x="0" y="0"/>
                </a:moveTo>
                <a:lnTo>
                  <a:pt x="8135236" y="0"/>
                </a:lnTo>
                <a:lnTo>
                  <a:pt x="8135236" y="8259097"/>
                </a:lnTo>
                <a:lnTo>
                  <a:pt x="0" y="8259097"/>
                </a:lnTo>
                <a:close/>
              </a:path>
            </a:pathLst>
          </a:custGeom>
        </p:spPr>
        <p:txBody>
          <a:bodyPr wrap="square">
            <a:noAutofit/>
          </a:bodyPr>
          <a:lstStyle/>
          <a:p>
            <a:endParaRPr lang="ru-RU"/>
          </a:p>
        </p:txBody>
      </p:sp>
      <p:sp>
        <p:nvSpPr>
          <p:cNvPr id="16" name="Picture Placeholder 15">
            <a:extLst>
              <a:ext uri="{FF2B5EF4-FFF2-40B4-BE49-F238E27FC236}">
                <a16:creationId xmlns:a16="http://schemas.microsoft.com/office/drawing/2014/main" id="{A237A9C7-8340-4518-95B4-BB07EF7BF66D}"/>
              </a:ext>
            </a:extLst>
          </p:cNvPr>
          <p:cNvSpPr>
            <a:spLocks noGrp="1"/>
          </p:cNvSpPr>
          <p:nvPr>
            <p:ph type="pic" sz="quarter" idx="11"/>
          </p:nvPr>
        </p:nvSpPr>
        <p:spPr>
          <a:xfrm>
            <a:off x="6657" y="5456902"/>
            <a:ext cx="8135236" cy="5075665"/>
          </a:xfrm>
          <a:custGeom>
            <a:avLst/>
            <a:gdLst>
              <a:gd name="connsiteX0" fmla="*/ 0 w 8135236"/>
              <a:gd name="connsiteY0" fmla="*/ 0 h 8259097"/>
              <a:gd name="connsiteX1" fmla="*/ 8135236 w 8135236"/>
              <a:gd name="connsiteY1" fmla="*/ 0 h 8259097"/>
              <a:gd name="connsiteX2" fmla="*/ 8135236 w 8135236"/>
              <a:gd name="connsiteY2" fmla="*/ 8259097 h 8259097"/>
              <a:gd name="connsiteX3" fmla="*/ 0 w 8135236"/>
              <a:gd name="connsiteY3" fmla="*/ 8259097 h 8259097"/>
            </a:gdLst>
            <a:ahLst/>
            <a:cxnLst>
              <a:cxn ang="0">
                <a:pos x="connsiteX0" y="connsiteY0"/>
              </a:cxn>
              <a:cxn ang="0">
                <a:pos x="connsiteX1" y="connsiteY1"/>
              </a:cxn>
              <a:cxn ang="0">
                <a:pos x="connsiteX2" y="connsiteY2"/>
              </a:cxn>
              <a:cxn ang="0">
                <a:pos x="connsiteX3" y="connsiteY3"/>
              </a:cxn>
            </a:cxnLst>
            <a:rect l="l" t="t" r="r" b="b"/>
            <a:pathLst>
              <a:path w="8135236" h="8259097">
                <a:moveTo>
                  <a:pt x="0" y="0"/>
                </a:moveTo>
                <a:lnTo>
                  <a:pt x="8135236" y="0"/>
                </a:lnTo>
                <a:lnTo>
                  <a:pt x="8135236" y="8259097"/>
                </a:lnTo>
                <a:lnTo>
                  <a:pt x="0" y="8259097"/>
                </a:lnTo>
                <a:close/>
              </a:path>
            </a:pathLst>
          </a:custGeom>
        </p:spPr>
        <p:txBody>
          <a:bodyPr wrap="square">
            <a:noAutofit/>
          </a:bodyPr>
          <a:lstStyle/>
          <a:p>
            <a:endParaRPr lang="ru-RU"/>
          </a:p>
        </p:txBody>
      </p:sp>
      <p:sp>
        <p:nvSpPr>
          <p:cNvPr id="18" name="Picture Placeholder 17">
            <a:extLst>
              <a:ext uri="{FF2B5EF4-FFF2-40B4-BE49-F238E27FC236}">
                <a16:creationId xmlns:a16="http://schemas.microsoft.com/office/drawing/2014/main" id="{B87DB07F-CEE3-4BFA-BD3B-C8204D90BEFE}"/>
              </a:ext>
            </a:extLst>
          </p:cNvPr>
          <p:cNvSpPr>
            <a:spLocks noGrp="1"/>
          </p:cNvSpPr>
          <p:nvPr>
            <p:ph type="pic" sz="quarter" idx="12"/>
          </p:nvPr>
        </p:nvSpPr>
        <p:spPr>
          <a:xfrm>
            <a:off x="16242414" y="5456902"/>
            <a:ext cx="8135236" cy="8259097"/>
          </a:xfrm>
          <a:custGeom>
            <a:avLst/>
            <a:gdLst>
              <a:gd name="connsiteX0" fmla="*/ 0 w 8135236"/>
              <a:gd name="connsiteY0" fmla="*/ 0 h 8259097"/>
              <a:gd name="connsiteX1" fmla="*/ 8135236 w 8135236"/>
              <a:gd name="connsiteY1" fmla="*/ 0 h 8259097"/>
              <a:gd name="connsiteX2" fmla="*/ 8135236 w 8135236"/>
              <a:gd name="connsiteY2" fmla="*/ 8259097 h 8259097"/>
              <a:gd name="connsiteX3" fmla="*/ 0 w 8135236"/>
              <a:gd name="connsiteY3" fmla="*/ 8259097 h 8259097"/>
            </a:gdLst>
            <a:ahLst/>
            <a:cxnLst>
              <a:cxn ang="0">
                <a:pos x="connsiteX0" y="connsiteY0"/>
              </a:cxn>
              <a:cxn ang="0">
                <a:pos x="connsiteX1" y="connsiteY1"/>
              </a:cxn>
              <a:cxn ang="0">
                <a:pos x="connsiteX2" y="connsiteY2"/>
              </a:cxn>
              <a:cxn ang="0">
                <a:pos x="connsiteX3" y="connsiteY3"/>
              </a:cxn>
            </a:cxnLst>
            <a:rect l="l" t="t" r="r" b="b"/>
            <a:pathLst>
              <a:path w="8135236" h="8259097">
                <a:moveTo>
                  <a:pt x="0" y="0"/>
                </a:moveTo>
                <a:lnTo>
                  <a:pt x="8135236" y="0"/>
                </a:lnTo>
                <a:lnTo>
                  <a:pt x="8135236" y="8259097"/>
                </a:lnTo>
                <a:lnTo>
                  <a:pt x="0" y="8259097"/>
                </a:lnTo>
                <a:close/>
              </a:path>
            </a:pathLst>
          </a:custGeom>
        </p:spPr>
        <p:txBody>
          <a:bodyPr wrap="square">
            <a:noAutofit/>
          </a:bodyPr>
          <a:lstStyle/>
          <a:p>
            <a:endParaRPr lang="ru-RU"/>
          </a:p>
        </p:txBody>
      </p:sp>
    </p:spTree>
    <p:extLst>
      <p:ext uri="{BB962C8B-B14F-4D97-AF65-F5344CB8AC3E}">
        <p14:creationId xmlns:p14="http://schemas.microsoft.com/office/powerpoint/2010/main" val="4197212807"/>
      </p:ext>
    </p:extLst>
  </p:cSld>
  <p:clrMapOvr>
    <a:masterClrMapping/>
  </p:clrMapOvr>
  <p:transition spd="slow" advClick="0" advTm="1000">
    <p:push/>
  </p:transition>
</p:sldLayout>
</file>

<file path=ppt/slideLayouts/slideLayout38.xml><?xml version="1.0" encoding="utf-8"?>
<p:sldLayout xmlns:a="http://schemas.openxmlformats.org/drawingml/2006/main" xmlns:r="http://schemas.openxmlformats.org/officeDocument/2006/relationships" xmlns:p="http://schemas.openxmlformats.org/presentationml/2006/main" preserve="1" userDrawn="1">
  <p:cSld name="Slide #38">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60F5EA19-81E7-4345-AC57-994D9F4F5009}"/>
              </a:ext>
            </a:extLst>
          </p:cNvPr>
          <p:cNvSpPr>
            <a:spLocks noGrp="1"/>
          </p:cNvSpPr>
          <p:nvPr>
            <p:ph type="pic" sz="quarter" idx="10"/>
          </p:nvPr>
        </p:nvSpPr>
        <p:spPr>
          <a:xfrm>
            <a:off x="13468657" y="0"/>
            <a:ext cx="8156575" cy="6858000"/>
          </a:xfrm>
          <a:custGeom>
            <a:avLst/>
            <a:gdLst>
              <a:gd name="connsiteX0" fmla="*/ 0 w 8156575"/>
              <a:gd name="connsiteY0" fmla="*/ 0 h 6858000"/>
              <a:gd name="connsiteX1" fmla="*/ 8156575 w 8156575"/>
              <a:gd name="connsiteY1" fmla="*/ 0 h 6858000"/>
              <a:gd name="connsiteX2" fmla="*/ 8156575 w 8156575"/>
              <a:gd name="connsiteY2" fmla="*/ 6858000 h 6858000"/>
              <a:gd name="connsiteX3" fmla="*/ 0 w 815657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156575" h="6858000">
                <a:moveTo>
                  <a:pt x="0" y="0"/>
                </a:moveTo>
                <a:lnTo>
                  <a:pt x="8156575" y="0"/>
                </a:lnTo>
                <a:lnTo>
                  <a:pt x="8156575" y="6858000"/>
                </a:lnTo>
                <a:lnTo>
                  <a:pt x="0" y="6858000"/>
                </a:lnTo>
                <a:close/>
              </a:path>
            </a:pathLst>
          </a:custGeom>
        </p:spPr>
        <p:txBody>
          <a:bodyPr wrap="square">
            <a:noAutofit/>
          </a:bodyPr>
          <a:lstStyle/>
          <a:p>
            <a:endParaRPr lang="ru-RU"/>
          </a:p>
        </p:txBody>
      </p:sp>
      <p:sp>
        <p:nvSpPr>
          <p:cNvPr id="10" name="Picture Placeholder 9">
            <a:extLst>
              <a:ext uri="{FF2B5EF4-FFF2-40B4-BE49-F238E27FC236}">
                <a16:creationId xmlns:a16="http://schemas.microsoft.com/office/drawing/2014/main" id="{B55BE500-82A4-475E-9F48-76F28A306024}"/>
              </a:ext>
            </a:extLst>
          </p:cNvPr>
          <p:cNvSpPr>
            <a:spLocks noGrp="1"/>
          </p:cNvSpPr>
          <p:nvPr>
            <p:ph type="pic" sz="quarter" idx="11"/>
          </p:nvPr>
        </p:nvSpPr>
        <p:spPr>
          <a:xfrm>
            <a:off x="13468657" y="6858000"/>
            <a:ext cx="8156575" cy="6858000"/>
          </a:xfrm>
          <a:custGeom>
            <a:avLst/>
            <a:gdLst>
              <a:gd name="connsiteX0" fmla="*/ 0 w 8156575"/>
              <a:gd name="connsiteY0" fmla="*/ 0 h 6858000"/>
              <a:gd name="connsiteX1" fmla="*/ 8156575 w 8156575"/>
              <a:gd name="connsiteY1" fmla="*/ 0 h 6858000"/>
              <a:gd name="connsiteX2" fmla="*/ 8156575 w 8156575"/>
              <a:gd name="connsiteY2" fmla="*/ 6858000 h 6858000"/>
              <a:gd name="connsiteX3" fmla="*/ 0 w 8156575"/>
              <a:gd name="connsiteY3" fmla="*/ 6858000 h 6858000"/>
            </a:gdLst>
            <a:ahLst/>
            <a:cxnLst>
              <a:cxn ang="0">
                <a:pos x="connsiteX0" y="connsiteY0"/>
              </a:cxn>
              <a:cxn ang="0">
                <a:pos x="connsiteX1" y="connsiteY1"/>
              </a:cxn>
              <a:cxn ang="0">
                <a:pos x="connsiteX2" y="connsiteY2"/>
              </a:cxn>
              <a:cxn ang="0">
                <a:pos x="connsiteX3" y="connsiteY3"/>
              </a:cxn>
            </a:cxnLst>
            <a:rect l="l" t="t" r="r" b="b"/>
            <a:pathLst>
              <a:path w="8156575" h="6858000">
                <a:moveTo>
                  <a:pt x="0" y="0"/>
                </a:moveTo>
                <a:lnTo>
                  <a:pt x="8156575" y="0"/>
                </a:lnTo>
                <a:lnTo>
                  <a:pt x="8156575" y="6858000"/>
                </a:lnTo>
                <a:lnTo>
                  <a:pt x="0" y="6858000"/>
                </a:lnTo>
                <a:close/>
              </a:path>
            </a:pathLst>
          </a:custGeom>
        </p:spPr>
        <p:txBody>
          <a:bodyPr wrap="square">
            <a:noAutofit/>
          </a:bodyPr>
          <a:lstStyle/>
          <a:p>
            <a:endParaRPr lang="ru-RU"/>
          </a:p>
        </p:txBody>
      </p:sp>
    </p:spTree>
    <p:extLst>
      <p:ext uri="{BB962C8B-B14F-4D97-AF65-F5344CB8AC3E}">
        <p14:creationId xmlns:p14="http://schemas.microsoft.com/office/powerpoint/2010/main" val="89116901"/>
      </p:ext>
    </p:extLst>
  </p:cSld>
  <p:clrMapOvr>
    <a:masterClrMapping/>
  </p:clrMapOvr>
  <p:transition spd="slow" advClick="0" advTm="1000">
    <p:push/>
  </p:transition>
</p:sldLayout>
</file>

<file path=ppt/slideLayouts/slideLayout39.xml><?xml version="1.0" encoding="utf-8"?>
<p:sldLayout xmlns:a="http://schemas.openxmlformats.org/drawingml/2006/main" xmlns:r="http://schemas.openxmlformats.org/officeDocument/2006/relationships" xmlns:p="http://schemas.openxmlformats.org/presentationml/2006/main" preserve="1" userDrawn="1">
  <p:cSld name="Slide #39">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31E66638-189B-498D-A5C6-0BD793E98FAB}"/>
              </a:ext>
            </a:extLst>
          </p:cNvPr>
          <p:cNvSpPr>
            <a:spLocks noGrp="1"/>
          </p:cNvSpPr>
          <p:nvPr>
            <p:ph type="pic" sz="quarter" idx="10"/>
          </p:nvPr>
        </p:nvSpPr>
        <p:spPr>
          <a:xfrm>
            <a:off x="12493625" y="6223818"/>
            <a:ext cx="10515600" cy="6120581"/>
          </a:xfrm>
          <a:prstGeom prst="rect">
            <a:avLst/>
          </a:prstGeom>
        </p:spPr>
        <p:txBody>
          <a:bodyPr/>
          <a:lstStyle/>
          <a:p>
            <a:endParaRPr lang="ru-RU"/>
          </a:p>
        </p:txBody>
      </p:sp>
    </p:spTree>
    <p:extLst>
      <p:ext uri="{BB962C8B-B14F-4D97-AF65-F5344CB8AC3E}">
        <p14:creationId xmlns:p14="http://schemas.microsoft.com/office/powerpoint/2010/main" val="462783406"/>
      </p:ext>
    </p:extLst>
  </p:cSld>
  <p:clrMapOvr>
    <a:masterClrMapping/>
  </p:clrMapOvr>
  <p:transition spd="slow" advClick="0" advTm="1000">
    <p:push/>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4">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D64589B3-8371-4CCD-92ED-A7AF101EC672}"/>
              </a:ext>
            </a:extLst>
          </p:cNvPr>
          <p:cNvSpPr>
            <a:spLocks noGrp="1"/>
          </p:cNvSpPr>
          <p:nvPr>
            <p:ph type="pic" sz="quarter" idx="10"/>
          </p:nvPr>
        </p:nvSpPr>
        <p:spPr>
          <a:xfrm>
            <a:off x="14627225" y="1600200"/>
            <a:ext cx="6274059" cy="6274058"/>
          </a:xfrm>
          <a:custGeom>
            <a:avLst/>
            <a:gdLst>
              <a:gd name="connsiteX0" fmla="*/ 3137029 w 6274059"/>
              <a:gd name="connsiteY0" fmla="*/ 0 h 6274058"/>
              <a:gd name="connsiteX1" fmla="*/ 6274059 w 6274059"/>
              <a:gd name="connsiteY1" fmla="*/ 3137029 h 6274058"/>
              <a:gd name="connsiteX2" fmla="*/ 3137029 w 6274059"/>
              <a:gd name="connsiteY2" fmla="*/ 6274058 h 6274058"/>
              <a:gd name="connsiteX3" fmla="*/ 0 w 6274059"/>
              <a:gd name="connsiteY3" fmla="*/ 3137029 h 6274058"/>
              <a:gd name="connsiteX4" fmla="*/ 3137029 w 6274059"/>
              <a:gd name="connsiteY4" fmla="*/ 0 h 62740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6274059" h="6274058">
                <a:moveTo>
                  <a:pt x="3137029" y="0"/>
                </a:moveTo>
                <a:cubicBezTo>
                  <a:pt x="4869563" y="0"/>
                  <a:pt x="6274059" y="1404496"/>
                  <a:pt x="6274059" y="3137029"/>
                </a:cubicBezTo>
                <a:cubicBezTo>
                  <a:pt x="6274059" y="4869562"/>
                  <a:pt x="4869563" y="6274058"/>
                  <a:pt x="3137029" y="6274058"/>
                </a:cubicBezTo>
                <a:cubicBezTo>
                  <a:pt x="1404496" y="6274058"/>
                  <a:pt x="0" y="4869562"/>
                  <a:pt x="0" y="3137029"/>
                </a:cubicBezTo>
                <a:cubicBezTo>
                  <a:pt x="0" y="1404496"/>
                  <a:pt x="1404496" y="0"/>
                  <a:pt x="3137029" y="0"/>
                </a:cubicBezTo>
                <a:close/>
              </a:path>
            </a:pathLst>
          </a:custGeom>
        </p:spPr>
        <p:txBody>
          <a:bodyPr wrap="square">
            <a:noAutofit/>
          </a:bodyPr>
          <a:lstStyle/>
          <a:p>
            <a:endParaRPr lang="ru-RU"/>
          </a:p>
        </p:txBody>
      </p:sp>
    </p:spTree>
    <p:extLst>
      <p:ext uri="{BB962C8B-B14F-4D97-AF65-F5344CB8AC3E}">
        <p14:creationId xmlns:p14="http://schemas.microsoft.com/office/powerpoint/2010/main" val="822342313"/>
      </p:ext>
    </p:extLst>
  </p:cSld>
  <p:clrMapOvr>
    <a:masterClrMapping/>
  </p:clrMapOvr>
  <p:transition spd="slow" advClick="0" advTm="1000">
    <p:push/>
  </p:transition>
</p:sldLayout>
</file>

<file path=ppt/slideLayouts/slideLayout40.xml><?xml version="1.0" encoding="utf-8"?>
<p:sldLayout xmlns:a="http://schemas.openxmlformats.org/drawingml/2006/main" xmlns:r="http://schemas.openxmlformats.org/officeDocument/2006/relationships" xmlns:p="http://schemas.openxmlformats.org/presentationml/2006/main" preserve="1" userDrawn="1">
  <p:cSld name="Slide #40">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D200AFD3-D251-42F4-AD71-4627C33D2D85}"/>
              </a:ext>
            </a:extLst>
          </p:cNvPr>
          <p:cNvSpPr>
            <a:spLocks noGrp="1"/>
          </p:cNvSpPr>
          <p:nvPr>
            <p:ph type="pic" sz="quarter" idx="10"/>
          </p:nvPr>
        </p:nvSpPr>
        <p:spPr>
          <a:xfrm>
            <a:off x="3730627" y="4800600"/>
            <a:ext cx="20647024" cy="8915400"/>
          </a:xfrm>
          <a:prstGeom prst="rect">
            <a:avLst/>
          </a:prstGeom>
        </p:spPr>
        <p:txBody>
          <a:bodyPr/>
          <a:lstStyle/>
          <a:p>
            <a:endParaRPr lang="ru-RU"/>
          </a:p>
        </p:txBody>
      </p:sp>
    </p:spTree>
    <p:extLst>
      <p:ext uri="{BB962C8B-B14F-4D97-AF65-F5344CB8AC3E}">
        <p14:creationId xmlns:p14="http://schemas.microsoft.com/office/powerpoint/2010/main" val="2537924764"/>
      </p:ext>
    </p:extLst>
  </p:cSld>
  <p:clrMapOvr>
    <a:masterClrMapping/>
  </p:clrMapOvr>
  <p:transition spd="slow" advClick="0" advTm="1000">
    <p:push/>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5">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7DAFEE2D-8945-4921-8E6E-48B81223ECCB}"/>
              </a:ext>
            </a:extLst>
          </p:cNvPr>
          <p:cNvSpPr>
            <a:spLocks noGrp="1"/>
          </p:cNvSpPr>
          <p:nvPr>
            <p:ph type="pic" sz="quarter" idx="10"/>
          </p:nvPr>
        </p:nvSpPr>
        <p:spPr>
          <a:xfrm>
            <a:off x="11655425" y="1066800"/>
            <a:ext cx="9794875" cy="5791200"/>
          </a:xfrm>
          <a:prstGeom prst="rect">
            <a:avLst/>
          </a:prstGeom>
        </p:spPr>
        <p:txBody>
          <a:bodyPr/>
          <a:lstStyle/>
          <a:p>
            <a:endParaRPr lang="ru-RU"/>
          </a:p>
        </p:txBody>
      </p:sp>
      <p:sp>
        <p:nvSpPr>
          <p:cNvPr id="7" name="Picture Placeholder 5">
            <a:extLst>
              <a:ext uri="{FF2B5EF4-FFF2-40B4-BE49-F238E27FC236}">
                <a16:creationId xmlns:a16="http://schemas.microsoft.com/office/drawing/2014/main" id="{402FBFCB-B144-4519-AEE5-5BB9724DDEFF}"/>
              </a:ext>
            </a:extLst>
          </p:cNvPr>
          <p:cNvSpPr>
            <a:spLocks noGrp="1"/>
          </p:cNvSpPr>
          <p:nvPr>
            <p:ph type="pic" sz="quarter" idx="11"/>
          </p:nvPr>
        </p:nvSpPr>
        <p:spPr>
          <a:xfrm>
            <a:off x="13560425" y="6858000"/>
            <a:ext cx="9794875" cy="5791200"/>
          </a:xfrm>
          <a:prstGeom prst="rect">
            <a:avLst/>
          </a:prstGeom>
        </p:spPr>
        <p:txBody>
          <a:bodyPr/>
          <a:lstStyle/>
          <a:p>
            <a:endParaRPr lang="ru-RU"/>
          </a:p>
        </p:txBody>
      </p:sp>
    </p:spTree>
    <p:extLst>
      <p:ext uri="{BB962C8B-B14F-4D97-AF65-F5344CB8AC3E}">
        <p14:creationId xmlns:p14="http://schemas.microsoft.com/office/powerpoint/2010/main" val="493244881"/>
      </p:ext>
    </p:extLst>
  </p:cSld>
  <p:clrMapOvr>
    <a:masterClrMapping/>
  </p:clrMapOvr>
  <p:transition spd="slow" advClick="0" advTm="1000">
    <p:push/>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lide #6">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407A26B9-C49D-48A0-A7CE-B6CDD056D809}"/>
              </a:ext>
            </a:extLst>
          </p:cNvPr>
          <p:cNvSpPr>
            <a:spLocks noGrp="1"/>
          </p:cNvSpPr>
          <p:nvPr>
            <p:ph type="pic" sz="quarter" idx="10"/>
          </p:nvPr>
        </p:nvSpPr>
        <p:spPr>
          <a:xfrm>
            <a:off x="13273449" y="8534400"/>
            <a:ext cx="10056452" cy="4114800"/>
          </a:xfrm>
          <a:prstGeom prst="rect">
            <a:avLst/>
          </a:prstGeom>
        </p:spPr>
        <p:txBody>
          <a:bodyPr/>
          <a:lstStyle/>
          <a:p>
            <a:endParaRPr lang="ru-RU"/>
          </a:p>
        </p:txBody>
      </p:sp>
    </p:spTree>
    <p:extLst>
      <p:ext uri="{BB962C8B-B14F-4D97-AF65-F5344CB8AC3E}">
        <p14:creationId xmlns:p14="http://schemas.microsoft.com/office/powerpoint/2010/main" val="2870018642"/>
      </p:ext>
    </p:extLst>
  </p:cSld>
  <p:clrMapOvr>
    <a:masterClrMapping/>
  </p:clrMapOvr>
  <p:transition spd="slow" advClick="0" advTm="1000">
    <p:push/>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lide #7">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8275DD3-74F3-4E04-831B-7700B3AE42D6}"/>
              </a:ext>
            </a:extLst>
          </p:cNvPr>
          <p:cNvSpPr>
            <a:spLocks noGrp="1"/>
          </p:cNvSpPr>
          <p:nvPr>
            <p:ph type="pic" sz="quarter" idx="10"/>
          </p:nvPr>
        </p:nvSpPr>
        <p:spPr>
          <a:xfrm>
            <a:off x="1327355" y="4723766"/>
            <a:ext cx="10023270" cy="5140959"/>
          </a:xfrm>
          <a:prstGeom prst="rect">
            <a:avLst/>
          </a:prstGeom>
        </p:spPr>
        <p:txBody>
          <a:bodyPr/>
          <a:lstStyle/>
          <a:p>
            <a:endParaRPr lang="ru-RU"/>
          </a:p>
        </p:txBody>
      </p:sp>
    </p:spTree>
    <p:extLst>
      <p:ext uri="{BB962C8B-B14F-4D97-AF65-F5344CB8AC3E}">
        <p14:creationId xmlns:p14="http://schemas.microsoft.com/office/powerpoint/2010/main" val="3970780944"/>
      </p:ext>
    </p:extLst>
  </p:cSld>
  <p:clrMapOvr>
    <a:masterClrMapping/>
  </p:clrMapOvr>
  <p:transition spd="slow" advClick="0" advTm="1000">
    <p:push/>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lide #8">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3B0CFE5A-44BE-47A1-90C1-E5E3ECD91CC0}"/>
              </a:ext>
            </a:extLst>
          </p:cNvPr>
          <p:cNvSpPr>
            <a:spLocks noGrp="1"/>
          </p:cNvSpPr>
          <p:nvPr>
            <p:ph type="pic" sz="quarter" idx="10"/>
          </p:nvPr>
        </p:nvSpPr>
        <p:spPr>
          <a:xfrm>
            <a:off x="1409623" y="4876800"/>
            <a:ext cx="6207201" cy="6574351"/>
          </a:xfrm>
          <a:custGeom>
            <a:avLst/>
            <a:gdLst>
              <a:gd name="connsiteX0" fmla="*/ 0 w 6207201"/>
              <a:gd name="connsiteY0" fmla="*/ 0 h 6574351"/>
              <a:gd name="connsiteX1" fmla="*/ 6207201 w 6207201"/>
              <a:gd name="connsiteY1" fmla="*/ 0 h 6574351"/>
              <a:gd name="connsiteX2" fmla="*/ 6207201 w 6207201"/>
              <a:gd name="connsiteY2" fmla="*/ 6574351 h 6574351"/>
              <a:gd name="connsiteX3" fmla="*/ 0 w 6207201"/>
              <a:gd name="connsiteY3" fmla="*/ 6574351 h 6574351"/>
            </a:gdLst>
            <a:ahLst/>
            <a:cxnLst>
              <a:cxn ang="0">
                <a:pos x="connsiteX0" y="connsiteY0"/>
              </a:cxn>
              <a:cxn ang="0">
                <a:pos x="connsiteX1" y="connsiteY1"/>
              </a:cxn>
              <a:cxn ang="0">
                <a:pos x="connsiteX2" y="connsiteY2"/>
              </a:cxn>
              <a:cxn ang="0">
                <a:pos x="connsiteX3" y="connsiteY3"/>
              </a:cxn>
            </a:cxnLst>
            <a:rect l="l" t="t" r="r" b="b"/>
            <a:pathLst>
              <a:path w="6207201" h="6574351">
                <a:moveTo>
                  <a:pt x="0" y="0"/>
                </a:moveTo>
                <a:lnTo>
                  <a:pt x="6207201" y="0"/>
                </a:lnTo>
                <a:lnTo>
                  <a:pt x="6207201" y="6574351"/>
                </a:lnTo>
                <a:lnTo>
                  <a:pt x="0" y="6574351"/>
                </a:lnTo>
                <a:close/>
              </a:path>
            </a:pathLst>
          </a:custGeom>
        </p:spPr>
        <p:txBody>
          <a:bodyPr wrap="square">
            <a:noAutofit/>
          </a:bodyPr>
          <a:lstStyle/>
          <a:p>
            <a:endParaRPr lang="ru-RU"/>
          </a:p>
        </p:txBody>
      </p:sp>
      <p:sp>
        <p:nvSpPr>
          <p:cNvPr id="11" name="Picture Placeholder 10">
            <a:extLst>
              <a:ext uri="{FF2B5EF4-FFF2-40B4-BE49-F238E27FC236}">
                <a16:creationId xmlns:a16="http://schemas.microsoft.com/office/drawing/2014/main" id="{BA28B13A-F96B-4A6C-970A-8774DA4781F9}"/>
              </a:ext>
            </a:extLst>
          </p:cNvPr>
          <p:cNvSpPr>
            <a:spLocks noGrp="1"/>
          </p:cNvSpPr>
          <p:nvPr>
            <p:ph type="pic" sz="quarter" idx="11"/>
          </p:nvPr>
        </p:nvSpPr>
        <p:spPr>
          <a:xfrm>
            <a:off x="9123324" y="4876800"/>
            <a:ext cx="6207201" cy="6574351"/>
          </a:xfrm>
          <a:custGeom>
            <a:avLst/>
            <a:gdLst>
              <a:gd name="connsiteX0" fmla="*/ 0 w 6207201"/>
              <a:gd name="connsiteY0" fmla="*/ 0 h 6574351"/>
              <a:gd name="connsiteX1" fmla="*/ 6207201 w 6207201"/>
              <a:gd name="connsiteY1" fmla="*/ 0 h 6574351"/>
              <a:gd name="connsiteX2" fmla="*/ 6207201 w 6207201"/>
              <a:gd name="connsiteY2" fmla="*/ 6574351 h 6574351"/>
              <a:gd name="connsiteX3" fmla="*/ 0 w 6207201"/>
              <a:gd name="connsiteY3" fmla="*/ 6574351 h 6574351"/>
            </a:gdLst>
            <a:ahLst/>
            <a:cxnLst>
              <a:cxn ang="0">
                <a:pos x="connsiteX0" y="connsiteY0"/>
              </a:cxn>
              <a:cxn ang="0">
                <a:pos x="connsiteX1" y="connsiteY1"/>
              </a:cxn>
              <a:cxn ang="0">
                <a:pos x="connsiteX2" y="connsiteY2"/>
              </a:cxn>
              <a:cxn ang="0">
                <a:pos x="connsiteX3" y="connsiteY3"/>
              </a:cxn>
            </a:cxnLst>
            <a:rect l="l" t="t" r="r" b="b"/>
            <a:pathLst>
              <a:path w="6207201" h="6574351">
                <a:moveTo>
                  <a:pt x="0" y="0"/>
                </a:moveTo>
                <a:lnTo>
                  <a:pt x="6207201" y="0"/>
                </a:lnTo>
                <a:lnTo>
                  <a:pt x="6207201" y="6574351"/>
                </a:lnTo>
                <a:lnTo>
                  <a:pt x="0" y="6574351"/>
                </a:lnTo>
                <a:close/>
              </a:path>
            </a:pathLst>
          </a:custGeom>
        </p:spPr>
        <p:txBody>
          <a:bodyPr wrap="square">
            <a:noAutofit/>
          </a:bodyPr>
          <a:lstStyle/>
          <a:p>
            <a:endParaRPr lang="ru-RU"/>
          </a:p>
        </p:txBody>
      </p:sp>
      <p:sp>
        <p:nvSpPr>
          <p:cNvPr id="14" name="Picture Placeholder 13">
            <a:extLst>
              <a:ext uri="{FF2B5EF4-FFF2-40B4-BE49-F238E27FC236}">
                <a16:creationId xmlns:a16="http://schemas.microsoft.com/office/drawing/2014/main" id="{120C6FA6-521A-44C2-9EDA-2098B6F54EC8}"/>
              </a:ext>
            </a:extLst>
          </p:cNvPr>
          <p:cNvSpPr>
            <a:spLocks noGrp="1"/>
          </p:cNvSpPr>
          <p:nvPr>
            <p:ph type="pic" sz="quarter" idx="12"/>
          </p:nvPr>
        </p:nvSpPr>
        <p:spPr>
          <a:xfrm>
            <a:off x="16837024" y="4876800"/>
            <a:ext cx="6207202" cy="6574351"/>
          </a:xfrm>
          <a:custGeom>
            <a:avLst/>
            <a:gdLst>
              <a:gd name="connsiteX0" fmla="*/ 0 w 6207202"/>
              <a:gd name="connsiteY0" fmla="*/ 0 h 6574351"/>
              <a:gd name="connsiteX1" fmla="*/ 6207202 w 6207202"/>
              <a:gd name="connsiteY1" fmla="*/ 0 h 6574351"/>
              <a:gd name="connsiteX2" fmla="*/ 6207202 w 6207202"/>
              <a:gd name="connsiteY2" fmla="*/ 6574351 h 6574351"/>
              <a:gd name="connsiteX3" fmla="*/ 0 w 6207202"/>
              <a:gd name="connsiteY3" fmla="*/ 6574351 h 6574351"/>
            </a:gdLst>
            <a:ahLst/>
            <a:cxnLst>
              <a:cxn ang="0">
                <a:pos x="connsiteX0" y="connsiteY0"/>
              </a:cxn>
              <a:cxn ang="0">
                <a:pos x="connsiteX1" y="connsiteY1"/>
              </a:cxn>
              <a:cxn ang="0">
                <a:pos x="connsiteX2" y="connsiteY2"/>
              </a:cxn>
              <a:cxn ang="0">
                <a:pos x="connsiteX3" y="connsiteY3"/>
              </a:cxn>
            </a:cxnLst>
            <a:rect l="l" t="t" r="r" b="b"/>
            <a:pathLst>
              <a:path w="6207202" h="6574351">
                <a:moveTo>
                  <a:pt x="0" y="0"/>
                </a:moveTo>
                <a:lnTo>
                  <a:pt x="6207202" y="0"/>
                </a:lnTo>
                <a:lnTo>
                  <a:pt x="6207202" y="6574351"/>
                </a:lnTo>
                <a:lnTo>
                  <a:pt x="0" y="6574351"/>
                </a:lnTo>
                <a:close/>
              </a:path>
            </a:pathLst>
          </a:custGeom>
        </p:spPr>
        <p:txBody>
          <a:bodyPr wrap="square">
            <a:noAutofit/>
          </a:bodyPr>
          <a:lstStyle/>
          <a:p>
            <a:endParaRPr lang="ru-RU"/>
          </a:p>
        </p:txBody>
      </p:sp>
    </p:spTree>
    <p:extLst>
      <p:ext uri="{BB962C8B-B14F-4D97-AF65-F5344CB8AC3E}">
        <p14:creationId xmlns:p14="http://schemas.microsoft.com/office/powerpoint/2010/main" val="947061157"/>
      </p:ext>
    </p:extLst>
  </p:cSld>
  <p:clrMapOvr>
    <a:masterClrMapping/>
  </p:clrMapOvr>
  <p:transition spd="slow" advClick="0" advTm="1000">
    <p:push/>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lide #9">
    <p:spTree>
      <p:nvGrpSpPr>
        <p:cNvPr id="1" name=""/>
        <p:cNvGrpSpPr/>
        <p:nvPr/>
      </p:nvGrpSpPr>
      <p:grpSpPr>
        <a:xfrm>
          <a:off x="0" y="0"/>
          <a:ext cx="0" cy="0"/>
          <a:chOff x="0" y="0"/>
          <a:chExt cx="0" cy="0"/>
        </a:xfrm>
      </p:grpSpPr>
      <p:sp>
        <p:nvSpPr>
          <p:cNvPr id="5" name="Picture Placeholder 4">
            <a:extLst>
              <a:ext uri="{FF2B5EF4-FFF2-40B4-BE49-F238E27FC236}">
                <a16:creationId xmlns:a16="http://schemas.microsoft.com/office/drawing/2014/main" id="{CDC6E613-3C30-4EC3-B577-8CC38819FD69}"/>
              </a:ext>
            </a:extLst>
          </p:cNvPr>
          <p:cNvSpPr>
            <a:spLocks noGrp="1"/>
          </p:cNvSpPr>
          <p:nvPr>
            <p:ph type="pic" sz="quarter" idx="10"/>
          </p:nvPr>
        </p:nvSpPr>
        <p:spPr>
          <a:xfrm>
            <a:off x="1327355" y="4679616"/>
            <a:ext cx="8880270" cy="9036384"/>
          </a:xfrm>
          <a:prstGeom prst="rect">
            <a:avLst/>
          </a:prstGeom>
        </p:spPr>
        <p:txBody>
          <a:bodyPr/>
          <a:lstStyle/>
          <a:p>
            <a:endParaRPr lang="ru-RU"/>
          </a:p>
        </p:txBody>
      </p:sp>
    </p:spTree>
    <p:extLst>
      <p:ext uri="{BB962C8B-B14F-4D97-AF65-F5344CB8AC3E}">
        <p14:creationId xmlns:p14="http://schemas.microsoft.com/office/powerpoint/2010/main" val="2489159998"/>
      </p:ext>
    </p:extLst>
  </p:cSld>
  <p:clrMapOvr>
    <a:masterClrMapping/>
  </p:clrMapOvr>
  <p:transition spd="slow" advClick="0" advTm="1000">
    <p:push/>
  </p:transition>
</p:sldLayout>
</file>

<file path=ppt/slideMasters/_rels/slideMaster1.xml.rels><?xml version="1.0" encoding="UTF-8" standalone="yes"?>
<Relationships xmlns="http://schemas.openxmlformats.org/package/2006/relationships"><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slideLayout" Target="../slideLayouts/slideLayout26.xml"/><Relationship Id="rId39" Type="http://schemas.openxmlformats.org/officeDocument/2006/relationships/slideLayout" Target="../slideLayouts/slideLayout39.xml"/><Relationship Id="rId21" Type="http://schemas.openxmlformats.org/officeDocument/2006/relationships/slideLayout" Target="../slideLayouts/slideLayout21.xml"/><Relationship Id="rId34" Type="http://schemas.openxmlformats.org/officeDocument/2006/relationships/slideLayout" Target="../slideLayouts/slideLayout34.xml"/><Relationship Id="rId7" Type="http://schemas.openxmlformats.org/officeDocument/2006/relationships/slideLayout" Target="../slideLayouts/slideLayout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29" Type="http://schemas.openxmlformats.org/officeDocument/2006/relationships/slideLayout" Target="../slideLayouts/slideLayout29.xml"/><Relationship Id="rId41"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32" Type="http://schemas.openxmlformats.org/officeDocument/2006/relationships/slideLayout" Target="../slideLayouts/slideLayout32.xml"/><Relationship Id="rId37" Type="http://schemas.openxmlformats.org/officeDocument/2006/relationships/slideLayout" Target="../slideLayouts/slideLayout37.xml"/><Relationship Id="rId40" Type="http://schemas.openxmlformats.org/officeDocument/2006/relationships/slideLayout" Target="../slideLayouts/slideLayout40.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28" Type="http://schemas.openxmlformats.org/officeDocument/2006/relationships/slideLayout" Target="../slideLayouts/slideLayout28.xml"/><Relationship Id="rId36" Type="http://schemas.openxmlformats.org/officeDocument/2006/relationships/slideLayout" Target="../slideLayouts/slideLayout36.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31" Type="http://schemas.openxmlformats.org/officeDocument/2006/relationships/slideLayout" Target="../slideLayouts/slideLayout3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 Id="rId27" Type="http://schemas.openxmlformats.org/officeDocument/2006/relationships/slideLayout" Target="../slideLayouts/slideLayout27.xml"/><Relationship Id="rId30" Type="http://schemas.openxmlformats.org/officeDocument/2006/relationships/slideLayout" Target="../slideLayouts/slideLayout30.xml"/><Relationship Id="rId35" Type="http://schemas.openxmlformats.org/officeDocument/2006/relationships/slideLayout" Target="../slideLayouts/slideLayout35.xml"/><Relationship Id="rId8" Type="http://schemas.openxmlformats.org/officeDocument/2006/relationships/slideLayout" Target="../slideLayouts/slideLayout8.xml"/><Relationship Id="rId3" Type="http://schemas.openxmlformats.org/officeDocument/2006/relationships/slideLayout" Target="../slideLayouts/slideLayout3.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slideLayout" Target="../slideLayouts/slideLayout25.xml"/><Relationship Id="rId33" Type="http://schemas.openxmlformats.org/officeDocument/2006/relationships/slideLayout" Target="../slideLayouts/slideLayout33.xml"/><Relationship Id="rId38" Type="http://schemas.openxmlformats.org/officeDocument/2006/relationships/slideLayout" Target="../slideLayouts/slideLayout3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755" r:id="rId1"/>
    <p:sldLayoutId id="2147483756" r:id="rId2"/>
    <p:sldLayoutId id="2147483757" r:id="rId3"/>
    <p:sldLayoutId id="2147483758" r:id="rId4"/>
    <p:sldLayoutId id="2147483759" r:id="rId5"/>
    <p:sldLayoutId id="2147483760" r:id="rId6"/>
    <p:sldLayoutId id="2147483761" r:id="rId7"/>
    <p:sldLayoutId id="2147483762" r:id="rId8"/>
    <p:sldLayoutId id="2147483763" r:id="rId9"/>
    <p:sldLayoutId id="2147483764" r:id="rId10"/>
    <p:sldLayoutId id="2147483765" r:id="rId11"/>
    <p:sldLayoutId id="2147483766" r:id="rId12"/>
    <p:sldLayoutId id="2147483767" r:id="rId13"/>
    <p:sldLayoutId id="2147483768" r:id="rId14"/>
    <p:sldLayoutId id="2147483769" r:id="rId15"/>
    <p:sldLayoutId id="2147483770" r:id="rId16"/>
    <p:sldLayoutId id="2147483771" r:id="rId17"/>
    <p:sldLayoutId id="2147483772" r:id="rId18"/>
    <p:sldLayoutId id="2147483773" r:id="rId19"/>
    <p:sldLayoutId id="2147483774" r:id="rId20"/>
    <p:sldLayoutId id="2147483775" r:id="rId21"/>
    <p:sldLayoutId id="2147483776" r:id="rId22"/>
    <p:sldLayoutId id="2147483777" r:id="rId23"/>
    <p:sldLayoutId id="2147483778" r:id="rId24"/>
    <p:sldLayoutId id="2147483779" r:id="rId25"/>
    <p:sldLayoutId id="2147483780" r:id="rId26"/>
    <p:sldLayoutId id="2147483781" r:id="rId27"/>
    <p:sldLayoutId id="2147483782" r:id="rId28"/>
    <p:sldLayoutId id="2147483783" r:id="rId29"/>
    <p:sldLayoutId id="2147483784" r:id="rId30"/>
    <p:sldLayoutId id="2147483785" r:id="rId31"/>
    <p:sldLayoutId id="2147483786" r:id="rId32"/>
    <p:sldLayoutId id="2147483787" r:id="rId33"/>
    <p:sldLayoutId id="2147483788" r:id="rId34"/>
    <p:sldLayoutId id="2147483789" r:id="rId35"/>
    <p:sldLayoutId id="2147483790" r:id="rId36"/>
    <p:sldLayoutId id="2147483791" r:id="rId37"/>
    <p:sldLayoutId id="2147483792" r:id="rId38"/>
    <p:sldLayoutId id="2147483793" r:id="rId39"/>
    <p:sldLayoutId id="2147483794" r:id="rId40"/>
  </p:sldLayoutIdLst>
  <p:transition spd="slow" advClick="0" advTm="1000">
    <p:push/>
  </p:transition>
  <p:hf hdr="0" ftr="0" dt="0"/>
  <p:txStyles>
    <p:titleStyle>
      <a:lvl1pPr algn="l" defTabSz="1827213" rtl="0" eaLnBrk="0" fontAlgn="base" hangingPunct="0">
        <a:lnSpc>
          <a:spcPct val="90000"/>
        </a:lnSpc>
        <a:spcBef>
          <a:spcPct val="0"/>
        </a:spcBef>
        <a:spcAft>
          <a:spcPct val="0"/>
        </a:spcAft>
        <a:defRPr lang="en-US" sz="6000" kern="1200">
          <a:solidFill>
            <a:schemeClr val="tx1"/>
          </a:solidFill>
          <a:latin typeface="Lato Light" charset="0"/>
          <a:ea typeface="Lato Light" charset="0"/>
          <a:cs typeface="Lato Light" charset="0"/>
        </a:defRPr>
      </a:lvl1pPr>
      <a:lvl2pPr algn="l" defTabSz="1827213" rtl="0" eaLnBrk="0" fontAlgn="base" hangingPunct="0">
        <a:lnSpc>
          <a:spcPct val="90000"/>
        </a:lnSpc>
        <a:spcBef>
          <a:spcPct val="0"/>
        </a:spcBef>
        <a:spcAft>
          <a:spcPct val="0"/>
        </a:spcAft>
        <a:defRPr sz="6000">
          <a:solidFill>
            <a:schemeClr val="tx1"/>
          </a:solidFill>
          <a:latin typeface="Lato Light" pitchFamily="34" charset="0"/>
          <a:ea typeface="Lato Light" pitchFamily="34" charset="0"/>
          <a:cs typeface="Lato Light" pitchFamily="34" charset="0"/>
        </a:defRPr>
      </a:lvl2pPr>
      <a:lvl3pPr algn="l" defTabSz="1827213" rtl="0" eaLnBrk="0" fontAlgn="base" hangingPunct="0">
        <a:lnSpc>
          <a:spcPct val="90000"/>
        </a:lnSpc>
        <a:spcBef>
          <a:spcPct val="0"/>
        </a:spcBef>
        <a:spcAft>
          <a:spcPct val="0"/>
        </a:spcAft>
        <a:defRPr sz="6000">
          <a:solidFill>
            <a:schemeClr val="tx1"/>
          </a:solidFill>
          <a:latin typeface="Lato Light" pitchFamily="34" charset="0"/>
          <a:ea typeface="Lato Light" pitchFamily="34" charset="0"/>
          <a:cs typeface="Lato Light" pitchFamily="34" charset="0"/>
        </a:defRPr>
      </a:lvl3pPr>
      <a:lvl4pPr algn="l" defTabSz="1827213" rtl="0" eaLnBrk="0" fontAlgn="base" hangingPunct="0">
        <a:lnSpc>
          <a:spcPct val="90000"/>
        </a:lnSpc>
        <a:spcBef>
          <a:spcPct val="0"/>
        </a:spcBef>
        <a:spcAft>
          <a:spcPct val="0"/>
        </a:spcAft>
        <a:defRPr sz="6000">
          <a:solidFill>
            <a:schemeClr val="tx1"/>
          </a:solidFill>
          <a:latin typeface="Lato Light" pitchFamily="34" charset="0"/>
          <a:ea typeface="Lato Light" pitchFamily="34" charset="0"/>
          <a:cs typeface="Lato Light" pitchFamily="34" charset="0"/>
        </a:defRPr>
      </a:lvl4pPr>
      <a:lvl5pPr algn="l" defTabSz="1827213" rtl="0" eaLnBrk="0" fontAlgn="base" hangingPunct="0">
        <a:lnSpc>
          <a:spcPct val="90000"/>
        </a:lnSpc>
        <a:spcBef>
          <a:spcPct val="0"/>
        </a:spcBef>
        <a:spcAft>
          <a:spcPct val="0"/>
        </a:spcAft>
        <a:defRPr sz="6000">
          <a:solidFill>
            <a:schemeClr val="tx1"/>
          </a:solidFill>
          <a:latin typeface="Lato Light" pitchFamily="34" charset="0"/>
          <a:ea typeface="Lato Light" pitchFamily="34" charset="0"/>
          <a:cs typeface="Lato Light" pitchFamily="34" charset="0"/>
        </a:defRPr>
      </a:lvl5pPr>
      <a:lvl6pPr marL="457200" algn="l" defTabSz="1827213" rtl="0" fontAlgn="base">
        <a:lnSpc>
          <a:spcPct val="90000"/>
        </a:lnSpc>
        <a:spcBef>
          <a:spcPct val="0"/>
        </a:spcBef>
        <a:spcAft>
          <a:spcPct val="0"/>
        </a:spcAft>
        <a:defRPr sz="6000">
          <a:solidFill>
            <a:schemeClr val="tx1"/>
          </a:solidFill>
          <a:latin typeface="Lato Light" pitchFamily="34" charset="0"/>
          <a:ea typeface="Lato Light" pitchFamily="34" charset="0"/>
          <a:cs typeface="Lato Light" pitchFamily="34" charset="0"/>
        </a:defRPr>
      </a:lvl6pPr>
      <a:lvl7pPr marL="914400" algn="l" defTabSz="1827213" rtl="0" fontAlgn="base">
        <a:lnSpc>
          <a:spcPct val="90000"/>
        </a:lnSpc>
        <a:spcBef>
          <a:spcPct val="0"/>
        </a:spcBef>
        <a:spcAft>
          <a:spcPct val="0"/>
        </a:spcAft>
        <a:defRPr sz="6000">
          <a:solidFill>
            <a:schemeClr val="tx1"/>
          </a:solidFill>
          <a:latin typeface="Lato Light" pitchFamily="34" charset="0"/>
          <a:ea typeface="Lato Light" pitchFamily="34" charset="0"/>
          <a:cs typeface="Lato Light" pitchFamily="34" charset="0"/>
        </a:defRPr>
      </a:lvl7pPr>
      <a:lvl8pPr marL="1371600" algn="l" defTabSz="1827213" rtl="0" fontAlgn="base">
        <a:lnSpc>
          <a:spcPct val="90000"/>
        </a:lnSpc>
        <a:spcBef>
          <a:spcPct val="0"/>
        </a:spcBef>
        <a:spcAft>
          <a:spcPct val="0"/>
        </a:spcAft>
        <a:defRPr sz="6000">
          <a:solidFill>
            <a:schemeClr val="tx1"/>
          </a:solidFill>
          <a:latin typeface="Lato Light" pitchFamily="34" charset="0"/>
          <a:ea typeface="Lato Light" pitchFamily="34" charset="0"/>
          <a:cs typeface="Lato Light" pitchFamily="34" charset="0"/>
        </a:defRPr>
      </a:lvl8pPr>
      <a:lvl9pPr marL="1828800" algn="l" defTabSz="1827213" rtl="0" fontAlgn="base">
        <a:lnSpc>
          <a:spcPct val="90000"/>
        </a:lnSpc>
        <a:spcBef>
          <a:spcPct val="0"/>
        </a:spcBef>
        <a:spcAft>
          <a:spcPct val="0"/>
        </a:spcAft>
        <a:defRPr sz="6000">
          <a:solidFill>
            <a:schemeClr val="tx1"/>
          </a:solidFill>
          <a:latin typeface="Lato Light" pitchFamily="34" charset="0"/>
          <a:ea typeface="Lato Light" pitchFamily="34" charset="0"/>
          <a:cs typeface="Lato Light" pitchFamily="34" charset="0"/>
        </a:defRPr>
      </a:lvl9pPr>
    </p:titleStyle>
    <p:bodyStyle>
      <a:lvl1pPr marL="455613" indent="-455613" algn="l" defTabSz="1827213" rtl="0" eaLnBrk="0" fontAlgn="base" hangingPunct="0">
        <a:lnSpc>
          <a:spcPct val="90000"/>
        </a:lnSpc>
        <a:spcBef>
          <a:spcPts val="2000"/>
        </a:spcBef>
        <a:spcAft>
          <a:spcPct val="0"/>
        </a:spcAft>
        <a:buFont typeface="Arial" charset="0"/>
        <a:buChar char="•"/>
        <a:defRPr lang="en-US" sz="4800" kern="1200" dirty="0">
          <a:solidFill>
            <a:schemeClr val="tx1"/>
          </a:solidFill>
          <a:latin typeface="Lato Light" charset="0"/>
          <a:ea typeface="Lato Light" charset="0"/>
          <a:cs typeface="Lato Light" charset="0"/>
        </a:defRPr>
      </a:lvl1pPr>
      <a:lvl2pPr marL="1370013" indent="-455613" algn="l" defTabSz="1827213" rtl="0" eaLnBrk="0" fontAlgn="base" hangingPunct="0">
        <a:lnSpc>
          <a:spcPct val="90000"/>
        </a:lnSpc>
        <a:spcBef>
          <a:spcPts val="1000"/>
        </a:spcBef>
        <a:spcAft>
          <a:spcPct val="0"/>
        </a:spcAft>
        <a:buFont typeface="Arial" charset="0"/>
        <a:buChar char="•"/>
        <a:defRPr lang="en-US" sz="4000" kern="1200" dirty="0">
          <a:solidFill>
            <a:schemeClr val="tx1"/>
          </a:solidFill>
          <a:latin typeface="Lato Light" charset="0"/>
          <a:ea typeface="Lato Light" charset="0"/>
          <a:cs typeface="Lato Light" charset="0"/>
        </a:defRPr>
      </a:lvl2pPr>
      <a:lvl3pPr marL="2284413" indent="-455613" algn="l" defTabSz="1827213" rtl="0" eaLnBrk="0" fontAlgn="base" hangingPunct="0">
        <a:lnSpc>
          <a:spcPct val="90000"/>
        </a:lnSpc>
        <a:spcBef>
          <a:spcPts val="1000"/>
        </a:spcBef>
        <a:spcAft>
          <a:spcPct val="0"/>
        </a:spcAft>
        <a:buFont typeface="Arial" charset="0"/>
        <a:buChar char="•"/>
        <a:defRPr lang="en-US" sz="3600" kern="1200" dirty="0">
          <a:solidFill>
            <a:schemeClr val="tx1"/>
          </a:solidFill>
          <a:latin typeface="Lato Light" charset="0"/>
          <a:ea typeface="Lato Light" charset="0"/>
          <a:cs typeface="Lato Light" charset="0"/>
        </a:defRPr>
      </a:lvl3pPr>
      <a:lvl4pPr marL="3198813" indent="-455613" algn="l" defTabSz="1827213" rtl="0" eaLnBrk="0" fontAlgn="base" hangingPunct="0">
        <a:lnSpc>
          <a:spcPct val="90000"/>
        </a:lnSpc>
        <a:spcBef>
          <a:spcPts val="1000"/>
        </a:spcBef>
        <a:spcAft>
          <a:spcPct val="0"/>
        </a:spcAft>
        <a:buFont typeface="Arial" charset="0"/>
        <a:buChar char="•"/>
        <a:defRPr lang="en-US" sz="3200" kern="1200" dirty="0">
          <a:solidFill>
            <a:schemeClr val="tx1"/>
          </a:solidFill>
          <a:latin typeface="Lato Light" charset="0"/>
          <a:ea typeface="Lato Light" charset="0"/>
          <a:cs typeface="Lato Light" charset="0"/>
        </a:defRPr>
      </a:lvl4pPr>
      <a:lvl5pPr marL="4113213" indent="-455613" algn="l" defTabSz="1827213" rtl="0" eaLnBrk="0" fontAlgn="base" hangingPunct="0">
        <a:lnSpc>
          <a:spcPct val="90000"/>
        </a:lnSpc>
        <a:spcBef>
          <a:spcPts val="1000"/>
        </a:spcBef>
        <a:spcAft>
          <a:spcPct val="0"/>
        </a:spcAft>
        <a:buFont typeface="Arial" charset="0"/>
        <a:buChar char="•"/>
        <a:defRPr lang="en-US" sz="3200" kern="1200" dirty="0">
          <a:solidFill>
            <a:schemeClr val="tx1"/>
          </a:solidFill>
          <a:latin typeface="Lato Light" charset="0"/>
          <a:ea typeface="Lato Light" charset="0"/>
          <a:cs typeface="Lato Light" charset="0"/>
        </a:defRPr>
      </a:lvl5pPr>
      <a:lvl6pPr marL="5028194"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6pPr>
      <a:lvl7pPr marL="5942411"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7pPr>
      <a:lvl8pPr marL="6856628"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8pPr>
      <a:lvl9pPr marL="7770846" indent="-457109" algn="l" defTabSz="1828434" rtl="0" eaLnBrk="1" latinLnBrk="0" hangingPunct="1">
        <a:lnSpc>
          <a:spcPct val="90000"/>
        </a:lnSpc>
        <a:spcBef>
          <a:spcPts val="1000"/>
        </a:spcBef>
        <a:buFont typeface="Arial" panose="020B0604020202020204" pitchFamily="34" charset="0"/>
        <a:buChar char="•"/>
        <a:defRPr sz="3600" kern="1200">
          <a:solidFill>
            <a:schemeClr val="tx1"/>
          </a:solidFill>
          <a:latin typeface="+mn-lt"/>
          <a:ea typeface="+mn-ea"/>
          <a:cs typeface="+mn-cs"/>
        </a:defRPr>
      </a:lvl9pPr>
    </p:bodyStyle>
    <p:otherStyle>
      <a:defPPr>
        <a:defRPr lang="en-US"/>
      </a:defPPr>
      <a:lvl1pPr marL="0" algn="l" defTabSz="1828434" rtl="0" eaLnBrk="1" latinLnBrk="0" hangingPunct="1">
        <a:defRPr sz="3600" kern="1200">
          <a:solidFill>
            <a:schemeClr val="tx1"/>
          </a:solidFill>
          <a:latin typeface="+mn-lt"/>
          <a:ea typeface="+mn-ea"/>
          <a:cs typeface="+mn-cs"/>
        </a:defRPr>
      </a:lvl1pPr>
      <a:lvl2pPr marL="914217" algn="l" defTabSz="1828434" rtl="0" eaLnBrk="1" latinLnBrk="0" hangingPunct="1">
        <a:defRPr sz="3600" kern="1200">
          <a:solidFill>
            <a:schemeClr val="tx1"/>
          </a:solidFill>
          <a:latin typeface="+mn-lt"/>
          <a:ea typeface="+mn-ea"/>
          <a:cs typeface="+mn-cs"/>
        </a:defRPr>
      </a:lvl2pPr>
      <a:lvl3pPr marL="1828434" algn="l" defTabSz="1828434" rtl="0" eaLnBrk="1" latinLnBrk="0" hangingPunct="1">
        <a:defRPr sz="3600" kern="1200">
          <a:solidFill>
            <a:schemeClr val="tx1"/>
          </a:solidFill>
          <a:latin typeface="+mn-lt"/>
          <a:ea typeface="+mn-ea"/>
          <a:cs typeface="+mn-cs"/>
        </a:defRPr>
      </a:lvl3pPr>
      <a:lvl4pPr marL="2742651" algn="l" defTabSz="1828434" rtl="0" eaLnBrk="1" latinLnBrk="0" hangingPunct="1">
        <a:defRPr sz="3600" kern="1200">
          <a:solidFill>
            <a:schemeClr val="tx1"/>
          </a:solidFill>
          <a:latin typeface="+mn-lt"/>
          <a:ea typeface="+mn-ea"/>
          <a:cs typeface="+mn-cs"/>
        </a:defRPr>
      </a:lvl4pPr>
      <a:lvl5pPr marL="3656868" algn="l" defTabSz="1828434" rtl="0" eaLnBrk="1" latinLnBrk="0" hangingPunct="1">
        <a:defRPr sz="3600" kern="1200">
          <a:solidFill>
            <a:schemeClr val="tx1"/>
          </a:solidFill>
          <a:latin typeface="+mn-lt"/>
          <a:ea typeface="+mn-ea"/>
          <a:cs typeface="+mn-cs"/>
        </a:defRPr>
      </a:lvl5pPr>
      <a:lvl6pPr marL="4571086" algn="l" defTabSz="1828434" rtl="0" eaLnBrk="1" latinLnBrk="0" hangingPunct="1">
        <a:defRPr sz="3600" kern="1200">
          <a:solidFill>
            <a:schemeClr val="tx1"/>
          </a:solidFill>
          <a:latin typeface="+mn-lt"/>
          <a:ea typeface="+mn-ea"/>
          <a:cs typeface="+mn-cs"/>
        </a:defRPr>
      </a:lvl6pPr>
      <a:lvl7pPr marL="5485303" algn="l" defTabSz="1828434" rtl="0" eaLnBrk="1" latinLnBrk="0" hangingPunct="1">
        <a:defRPr sz="3600" kern="1200">
          <a:solidFill>
            <a:schemeClr val="tx1"/>
          </a:solidFill>
          <a:latin typeface="+mn-lt"/>
          <a:ea typeface="+mn-ea"/>
          <a:cs typeface="+mn-cs"/>
        </a:defRPr>
      </a:lvl7pPr>
      <a:lvl8pPr marL="6399520" algn="l" defTabSz="1828434" rtl="0" eaLnBrk="1" latinLnBrk="0" hangingPunct="1">
        <a:defRPr sz="3600" kern="1200">
          <a:solidFill>
            <a:schemeClr val="tx1"/>
          </a:solidFill>
          <a:latin typeface="+mn-lt"/>
          <a:ea typeface="+mn-ea"/>
          <a:cs typeface="+mn-cs"/>
        </a:defRPr>
      </a:lvl8pPr>
      <a:lvl9pPr marL="7313737" algn="l" defTabSz="1828434" rtl="0" eaLnBrk="1" latinLnBrk="0" hangingPunct="1">
        <a:defRPr sz="3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4.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38.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9.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40.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 name="Rectangle 53">
            <a:extLst>
              <a:ext uri="{FF2B5EF4-FFF2-40B4-BE49-F238E27FC236}">
                <a16:creationId xmlns:a16="http://schemas.microsoft.com/office/drawing/2014/main" id="{83954A4E-9B60-4158-97F4-0309D39030A6}"/>
              </a:ext>
            </a:extLst>
          </p:cNvPr>
          <p:cNvSpPr/>
          <p:nvPr/>
        </p:nvSpPr>
        <p:spPr>
          <a:xfrm>
            <a:off x="0" y="8001000"/>
            <a:ext cx="24377649" cy="57149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Rectangle 1">
            <a:extLst>
              <a:ext uri="{FF2B5EF4-FFF2-40B4-BE49-F238E27FC236}">
                <a16:creationId xmlns:a16="http://schemas.microsoft.com/office/drawing/2014/main" id="{54C991D5-7774-ED44-80F4-6772C812DF2B}"/>
              </a:ext>
            </a:extLst>
          </p:cNvPr>
          <p:cNvSpPr/>
          <p:nvPr/>
        </p:nvSpPr>
        <p:spPr>
          <a:xfrm>
            <a:off x="987425" y="1371600"/>
            <a:ext cx="22326600" cy="11582400"/>
          </a:xfrm>
          <a:prstGeom prst="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DA399995-8597-4FB3-816D-A77324B35022}"/>
              </a:ext>
            </a:extLst>
          </p:cNvPr>
          <p:cNvSpPr txBox="1"/>
          <p:nvPr/>
        </p:nvSpPr>
        <p:spPr>
          <a:xfrm>
            <a:off x="5063332" y="4876800"/>
            <a:ext cx="14250987" cy="2316019"/>
          </a:xfrm>
          <a:prstGeom prst="rect">
            <a:avLst/>
          </a:prstGeom>
          <a:noFill/>
        </p:spPr>
        <p:txBody>
          <a:bodyPr wrap="square" rtlCol="0">
            <a:spAutoFit/>
          </a:bodyPr>
          <a:lstStyle/>
          <a:p>
            <a:pPr algn="ctr">
              <a:lnSpc>
                <a:spcPct val="80000"/>
              </a:lnSpc>
            </a:pPr>
            <a:r>
              <a:rPr lang="en-US" sz="17000" spc="600" dirty="0">
                <a:solidFill>
                  <a:schemeClr val="bg1"/>
                </a:solidFill>
                <a:latin typeface="Bebas Neue Regular" panose="020B0606020202050201" pitchFamily="34" charset="0"/>
              </a:rPr>
              <a:t>Business slides.</a:t>
            </a:r>
            <a:endParaRPr lang="ru-RU" sz="17000" spc="600" dirty="0">
              <a:solidFill>
                <a:schemeClr val="bg1"/>
              </a:solidFill>
              <a:latin typeface="+mj-lt"/>
            </a:endParaRPr>
          </a:p>
        </p:txBody>
      </p:sp>
      <p:sp>
        <p:nvSpPr>
          <p:cNvPr id="45" name="TextBox 44">
            <a:extLst>
              <a:ext uri="{FF2B5EF4-FFF2-40B4-BE49-F238E27FC236}">
                <a16:creationId xmlns:a16="http://schemas.microsoft.com/office/drawing/2014/main" id="{2678688E-FB5A-42E5-965A-30A866F8226C}"/>
              </a:ext>
            </a:extLst>
          </p:cNvPr>
          <p:cNvSpPr txBox="1"/>
          <p:nvPr/>
        </p:nvSpPr>
        <p:spPr>
          <a:xfrm>
            <a:off x="5556468" y="9220200"/>
            <a:ext cx="13264714" cy="1537600"/>
          </a:xfrm>
          <a:prstGeom prst="rect">
            <a:avLst/>
          </a:prstGeom>
          <a:noFill/>
        </p:spPr>
        <p:txBody>
          <a:bodyPr wrap="square" rtlCol="0">
            <a:spAutoFit/>
          </a:bodyPr>
          <a:lstStyle/>
          <a:p>
            <a:pPr algn="ctr">
              <a:lnSpc>
                <a:spcPct val="140000"/>
              </a:lnSpc>
            </a:pPr>
            <a:r>
              <a:rPr lang="en-US" sz="3500" spc="300" dirty="0">
                <a:solidFill>
                  <a:schemeClr val="bg1"/>
                </a:solidFill>
                <a:latin typeface="Poppins Medium" panose="00000600000000000000" pitchFamily="2" charset="0"/>
                <a:cs typeface="Poppins Medium" panose="00000600000000000000" pitchFamily="2" charset="0"/>
              </a:rPr>
              <a:t>Corporate </a:t>
            </a:r>
            <a:r>
              <a:rPr lang="en-US" sz="3500" spc="300" dirty="0">
                <a:solidFill>
                  <a:schemeClr val="accent2"/>
                </a:solidFill>
                <a:latin typeface="Poppins Medium" panose="00000600000000000000" pitchFamily="2" charset="0"/>
                <a:cs typeface="Poppins Medium" panose="00000600000000000000" pitchFamily="2" charset="0"/>
              </a:rPr>
              <a:t>PowerPoint </a:t>
            </a:r>
            <a:br>
              <a:rPr lang="en-US" sz="3500" spc="300" dirty="0">
                <a:solidFill>
                  <a:schemeClr val="accent2"/>
                </a:solidFill>
                <a:latin typeface="Poppins Medium" panose="00000600000000000000" pitchFamily="2" charset="0"/>
                <a:cs typeface="Poppins Medium" panose="00000600000000000000" pitchFamily="2" charset="0"/>
              </a:rPr>
            </a:br>
            <a:r>
              <a:rPr lang="en-US" sz="3500" spc="300" dirty="0">
                <a:solidFill>
                  <a:schemeClr val="bg1"/>
                </a:solidFill>
                <a:latin typeface="Poppins Medium" panose="00000600000000000000" pitchFamily="2" charset="0"/>
                <a:cs typeface="Poppins Medium" panose="00000600000000000000" pitchFamily="2" charset="0"/>
              </a:rPr>
              <a:t>Presentation</a:t>
            </a:r>
          </a:p>
        </p:txBody>
      </p:sp>
      <p:cxnSp>
        <p:nvCxnSpPr>
          <p:cNvPr id="31" name="Straight Connector 30">
            <a:extLst>
              <a:ext uri="{FF2B5EF4-FFF2-40B4-BE49-F238E27FC236}">
                <a16:creationId xmlns:a16="http://schemas.microsoft.com/office/drawing/2014/main" id="{899C96DE-0446-4D59-95A2-2C571D7503EA}"/>
              </a:ext>
            </a:extLst>
          </p:cNvPr>
          <p:cNvCxnSpPr>
            <a:cxnSpLocks/>
          </p:cNvCxnSpPr>
          <p:nvPr/>
        </p:nvCxnSpPr>
        <p:spPr>
          <a:xfrm>
            <a:off x="3025775" y="8001000"/>
            <a:ext cx="18326100" cy="0"/>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36" name="Rectangle 35">
            <a:extLst>
              <a:ext uri="{FF2B5EF4-FFF2-40B4-BE49-F238E27FC236}">
                <a16:creationId xmlns:a16="http://schemas.microsoft.com/office/drawing/2014/main" id="{1D4FCD68-D0AF-4FEA-B3D9-7761483D900D}"/>
              </a:ext>
            </a:extLst>
          </p:cNvPr>
          <p:cNvSpPr/>
          <p:nvPr/>
        </p:nvSpPr>
        <p:spPr>
          <a:xfrm>
            <a:off x="8683624" y="468577"/>
            <a:ext cx="7010400" cy="231601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pic>
        <p:nvPicPr>
          <p:cNvPr id="13" name="Picture Placeholder 12" descr="A picture containing text, clipart&#10;&#10;Description automatically generated">
            <a:extLst>
              <a:ext uri="{FF2B5EF4-FFF2-40B4-BE49-F238E27FC236}">
                <a16:creationId xmlns:a16="http://schemas.microsoft.com/office/drawing/2014/main" id="{8D484C6F-80C5-AD4B-8F94-EB9193D7ACAB}"/>
              </a:ext>
            </a:extLst>
          </p:cNvPr>
          <p:cNvPicPr>
            <a:picLocks noGrp="1" noChangeAspect="1"/>
          </p:cNvPicPr>
          <p:nvPr>
            <p:ph type="pic" sz="quarter" idx="10"/>
          </p:nvPr>
        </p:nvPicPr>
        <p:blipFill rotWithShape="1">
          <a:blip r:embed="rId2">
            <a:extLst>
              <a:ext uri="{28A0092B-C50C-407E-A947-70E740481C1C}">
                <a14:useLocalDpi xmlns:a14="http://schemas.microsoft.com/office/drawing/2010/main" val="0"/>
              </a:ext>
            </a:extLst>
          </a:blip>
          <a:stretch>
            <a:fillRect/>
          </a:stretch>
        </p:blipFill>
        <p:spPr>
          <a:xfrm>
            <a:off x="9066333" y="1028110"/>
            <a:ext cx="6244982" cy="1196955"/>
          </a:xfrm>
        </p:spPr>
      </p:pic>
    </p:spTree>
  </p:cSld>
  <p:clrMapOvr>
    <a:masterClrMapping/>
  </p:clrMapOvr>
  <p:transition spd="slow" advClick="0" advTm="1000">
    <p:push/>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961DFFBD-229C-4A7D-B2C8-376BC8DBD5E8}"/>
              </a:ext>
            </a:extLst>
          </p:cNvPr>
          <p:cNvSpPr>
            <a:spLocks noGrp="1"/>
          </p:cNvSpPr>
          <p:nvPr>
            <p:ph type="pic" sz="quarter" idx="10"/>
          </p:nvPr>
        </p:nvSpPr>
        <p:spPr/>
      </p:sp>
      <p:sp>
        <p:nvSpPr>
          <p:cNvPr id="3" name="TextBox 2">
            <a:extLst>
              <a:ext uri="{FF2B5EF4-FFF2-40B4-BE49-F238E27FC236}">
                <a16:creationId xmlns:a16="http://schemas.microsoft.com/office/drawing/2014/main" id="{2E2475AF-41D9-439B-A732-B54F329564F3}"/>
              </a:ext>
            </a:extLst>
          </p:cNvPr>
          <p:cNvSpPr txBox="1"/>
          <p:nvPr/>
        </p:nvSpPr>
        <p:spPr>
          <a:xfrm>
            <a:off x="10774959" y="2264849"/>
            <a:ext cx="13148666"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finance</a:t>
            </a:r>
            <a:r>
              <a:rPr lang="en-US" sz="12000" spc="600">
                <a:latin typeface="Bebas Neue Regular" panose="020B0606020202050201" pitchFamily="34" charset="0"/>
              </a:rPr>
              <a:t> consult</a:t>
            </a:r>
            <a:endParaRPr lang="ru-RU" sz="12000" spc="600">
              <a:latin typeface="+mj-lt"/>
            </a:endParaRPr>
          </a:p>
        </p:txBody>
      </p:sp>
      <p:sp>
        <p:nvSpPr>
          <p:cNvPr id="4" name="TextBox 3">
            <a:extLst>
              <a:ext uri="{FF2B5EF4-FFF2-40B4-BE49-F238E27FC236}">
                <a16:creationId xmlns:a16="http://schemas.microsoft.com/office/drawing/2014/main" id="{CA5CAFFB-AFF0-4B7E-A654-13E7C87FEAF4}"/>
              </a:ext>
            </a:extLst>
          </p:cNvPr>
          <p:cNvSpPr txBox="1"/>
          <p:nvPr/>
        </p:nvSpPr>
        <p:spPr>
          <a:xfrm>
            <a:off x="10774959"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2E83F74D-8AD8-4E92-9255-A1A9E26B69CA}"/>
              </a:ext>
            </a:extLst>
          </p:cNvPr>
          <p:cNvSpPr/>
          <p:nvPr/>
        </p:nvSpPr>
        <p:spPr>
          <a:xfrm>
            <a:off x="24190630"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Rectangle 6">
            <a:extLst>
              <a:ext uri="{FF2B5EF4-FFF2-40B4-BE49-F238E27FC236}">
                <a16:creationId xmlns:a16="http://schemas.microsoft.com/office/drawing/2014/main" id="{F14F1F2A-5D88-4D83-B78C-C137C7BDB932}"/>
              </a:ext>
            </a:extLst>
          </p:cNvPr>
          <p:cNvSpPr/>
          <p:nvPr/>
        </p:nvSpPr>
        <p:spPr>
          <a:xfrm>
            <a:off x="1901824" y="9379974"/>
            <a:ext cx="14976782" cy="30332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a:extLst>
              <a:ext uri="{FF2B5EF4-FFF2-40B4-BE49-F238E27FC236}">
                <a16:creationId xmlns:a16="http://schemas.microsoft.com/office/drawing/2014/main" id="{7957CDD2-E881-4440-81D0-9CB32F556DAF}"/>
              </a:ext>
            </a:extLst>
          </p:cNvPr>
          <p:cNvSpPr txBox="1"/>
          <p:nvPr/>
        </p:nvSpPr>
        <p:spPr>
          <a:xfrm>
            <a:off x="10805923" y="4847779"/>
            <a:ext cx="11593702" cy="3000821"/>
          </a:xfrm>
          <a:prstGeom prst="rect">
            <a:avLst/>
          </a:prstGeom>
          <a:noFill/>
        </p:spPr>
        <p:txBody>
          <a:bodyPr wrap="square" numCol="2"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formulate wireless resources services. supply visionary portals via backward compatible from results. Competently innovate fully tested benefits without from action item objectively monetize description for opportunities before cutting edge to functionalities. </a:t>
            </a:r>
            <a:endParaRPr lang="en-US" sz="2700" dirty="0">
              <a:latin typeface="Poppins Light" panose="00000400000000000000" pitchFamily="2" charset="0"/>
              <a:cs typeface="Poppins Light" panose="00000400000000000000" pitchFamily="2" charset="0"/>
            </a:endParaRPr>
          </a:p>
        </p:txBody>
      </p:sp>
      <p:sp>
        <p:nvSpPr>
          <p:cNvPr id="10" name="TextBox 9">
            <a:extLst>
              <a:ext uri="{FF2B5EF4-FFF2-40B4-BE49-F238E27FC236}">
                <a16:creationId xmlns:a16="http://schemas.microsoft.com/office/drawing/2014/main" id="{FA426C0A-0F62-49E2-AFF8-58B2A555F9A1}"/>
              </a:ext>
            </a:extLst>
          </p:cNvPr>
          <p:cNvSpPr txBox="1"/>
          <p:nvPr/>
        </p:nvSpPr>
        <p:spPr>
          <a:xfrm>
            <a:off x="5365781" y="9982200"/>
            <a:ext cx="10785444" cy="1788951"/>
          </a:xfrm>
          <a:prstGeom prst="rect">
            <a:avLst/>
          </a:prstGeom>
          <a:noFill/>
        </p:spPr>
        <p:txBody>
          <a:bodyPr wrap="square" rtlCol="0">
            <a:spAutoFit/>
          </a:bodyPr>
          <a:lstStyle/>
          <a:p>
            <a:pPr>
              <a:lnSpc>
                <a:spcPct val="140000"/>
              </a:lnSpc>
            </a:pPr>
            <a:r>
              <a:rPr lang="en-US" sz="2700" dirty="0">
                <a:solidFill>
                  <a:schemeClr val="bg1">
                    <a:lumMod val="95000"/>
                  </a:schemeClr>
                </a:solidFill>
                <a:latin typeface="Poppins Medium" panose="00000600000000000000" pitchFamily="2" charset="0"/>
                <a:cs typeface="Poppins Medium" panose="00000600000000000000" pitchFamily="2" charset="0"/>
              </a:rPr>
              <a:t>DYNAMICAL MAINTAIN GRANULAR SERVICE THROUGH PROSPECTIVE EXPERIENCE ENERGISTICAL PURSUE EXTENSIVE SERVICES AFTER TIMELY MATERIALS. </a:t>
            </a:r>
          </a:p>
        </p:txBody>
      </p:sp>
      <p:grpSp>
        <p:nvGrpSpPr>
          <p:cNvPr id="11" name="Group 10">
            <a:extLst>
              <a:ext uri="{FF2B5EF4-FFF2-40B4-BE49-F238E27FC236}">
                <a16:creationId xmlns:a16="http://schemas.microsoft.com/office/drawing/2014/main" id="{BB56458E-3D42-4A29-83D1-F0A6A86ED282}"/>
              </a:ext>
            </a:extLst>
          </p:cNvPr>
          <p:cNvGrpSpPr/>
          <p:nvPr/>
        </p:nvGrpSpPr>
        <p:grpSpPr>
          <a:xfrm>
            <a:off x="3121025" y="10210800"/>
            <a:ext cx="1061884" cy="1297859"/>
            <a:chOff x="4841875" y="4275138"/>
            <a:chExt cx="542925" cy="663575"/>
          </a:xfrm>
          <a:solidFill>
            <a:schemeClr val="bg1"/>
          </a:solidFill>
        </p:grpSpPr>
        <p:sp>
          <p:nvSpPr>
            <p:cNvPr id="12" name="Freeform 161">
              <a:extLst>
                <a:ext uri="{FF2B5EF4-FFF2-40B4-BE49-F238E27FC236}">
                  <a16:creationId xmlns:a16="http://schemas.microsoft.com/office/drawing/2014/main" id="{FCE1CDE5-930C-48EA-A514-5762D5E2B169}"/>
                </a:ext>
              </a:extLst>
            </p:cNvPr>
            <p:cNvSpPr>
              <a:spLocks noEditPoints="1"/>
            </p:cNvSpPr>
            <p:nvPr/>
          </p:nvSpPr>
          <p:spPr bwMode="auto">
            <a:xfrm>
              <a:off x="4841875" y="4275138"/>
              <a:ext cx="542925" cy="663575"/>
            </a:xfrm>
            <a:custGeom>
              <a:avLst/>
              <a:gdLst>
                <a:gd name="T0" fmla="*/ 122 w 141"/>
                <a:gd name="T1" fmla="*/ 64 h 173"/>
                <a:gd name="T2" fmla="*/ 122 w 141"/>
                <a:gd name="T3" fmla="*/ 46 h 173"/>
                <a:gd name="T4" fmla="*/ 70 w 141"/>
                <a:gd name="T5" fmla="*/ 0 h 173"/>
                <a:gd name="T6" fmla="*/ 19 w 141"/>
                <a:gd name="T7" fmla="*/ 46 h 173"/>
                <a:gd name="T8" fmla="*/ 19 w 141"/>
                <a:gd name="T9" fmla="*/ 64 h 173"/>
                <a:gd name="T10" fmla="*/ 0 w 141"/>
                <a:gd name="T11" fmla="*/ 87 h 173"/>
                <a:gd name="T12" fmla="*/ 0 w 141"/>
                <a:gd name="T13" fmla="*/ 150 h 173"/>
                <a:gd name="T14" fmla="*/ 23 w 141"/>
                <a:gd name="T15" fmla="*/ 173 h 173"/>
                <a:gd name="T16" fmla="*/ 118 w 141"/>
                <a:gd name="T17" fmla="*/ 173 h 173"/>
                <a:gd name="T18" fmla="*/ 141 w 141"/>
                <a:gd name="T19" fmla="*/ 150 h 173"/>
                <a:gd name="T20" fmla="*/ 141 w 141"/>
                <a:gd name="T21" fmla="*/ 87 h 173"/>
                <a:gd name="T22" fmla="*/ 122 w 141"/>
                <a:gd name="T23" fmla="*/ 64 h 173"/>
                <a:gd name="T24" fmla="*/ 26 w 141"/>
                <a:gd name="T25" fmla="*/ 46 h 173"/>
                <a:gd name="T26" fmla="*/ 70 w 141"/>
                <a:gd name="T27" fmla="*/ 6 h 173"/>
                <a:gd name="T28" fmla="*/ 115 w 141"/>
                <a:gd name="T29" fmla="*/ 46 h 173"/>
                <a:gd name="T30" fmla="*/ 115 w 141"/>
                <a:gd name="T31" fmla="*/ 64 h 173"/>
                <a:gd name="T32" fmla="*/ 26 w 141"/>
                <a:gd name="T33" fmla="*/ 64 h 173"/>
                <a:gd name="T34" fmla="*/ 26 w 141"/>
                <a:gd name="T35" fmla="*/ 46 h 173"/>
                <a:gd name="T36" fmla="*/ 134 w 141"/>
                <a:gd name="T37" fmla="*/ 150 h 173"/>
                <a:gd name="T38" fmla="*/ 118 w 141"/>
                <a:gd name="T39" fmla="*/ 166 h 173"/>
                <a:gd name="T40" fmla="*/ 23 w 141"/>
                <a:gd name="T41" fmla="*/ 166 h 173"/>
                <a:gd name="T42" fmla="*/ 6 w 141"/>
                <a:gd name="T43" fmla="*/ 150 h 173"/>
                <a:gd name="T44" fmla="*/ 6 w 141"/>
                <a:gd name="T45" fmla="*/ 87 h 173"/>
                <a:gd name="T46" fmla="*/ 23 w 141"/>
                <a:gd name="T47" fmla="*/ 70 h 173"/>
                <a:gd name="T48" fmla="*/ 118 w 141"/>
                <a:gd name="T49" fmla="*/ 70 h 173"/>
                <a:gd name="T50" fmla="*/ 134 w 141"/>
                <a:gd name="T51" fmla="*/ 87 h 173"/>
                <a:gd name="T52" fmla="*/ 134 w 141"/>
                <a:gd name="T53" fmla="*/ 150 h 173"/>
                <a:gd name="T54" fmla="*/ 134 w 141"/>
                <a:gd name="T55" fmla="*/ 150 h 173"/>
                <a:gd name="T56" fmla="*/ 134 w 141"/>
                <a:gd name="T57" fmla="*/ 150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Lst>
              <a:rect l="0" t="0" r="r" b="b"/>
              <a:pathLst>
                <a:path w="141" h="173">
                  <a:moveTo>
                    <a:pt x="122" y="64"/>
                  </a:moveTo>
                  <a:cubicBezTo>
                    <a:pt x="122" y="46"/>
                    <a:pt x="122" y="46"/>
                    <a:pt x="122" y="46"/>
                  </a:cubicBezTo>
                  <a:cubicBezTo>
                    <a:pt x="122" y="21"/>
                    <a:pt x="99" y="0"/>
                    <a:pt x="70" y="0"/>
                  </a:cubicBezTo>
                  <a:cubicBezTo>
                    <a:pt x="42" y="0"/>
                    <a:pt x="19" y="21"/>
                    <a:pt x="19" y="46"/>
                  </a:cubicBezTo>
                  <a:cubicBezTo>
                    <a:pt x="19" y="64"/>
                    <a:pt x="19" y="64"/>
                    <a:pt x="19" y="64"/>
                  </a:cubicBezTo>
                  <a:cubicBezTo>
                    <a:pt x="8" y="66"/>
                    <a:pt x="0" y="76"/>
                    <a:pt x="0" y="87"/>
                  </a:cubicBezTo>
                  <a:cubicBezTo>
                    <a:pt x="0" y="150"/>
                    <a:pt x="0" y="150"/>
                    <a:pt x="0" y="150"/>
                  </a:cubicBezTo>
                  <a:cubicBezTo>
                    <a:pt x="0" y="162"/>
                    <a:pt x="10" y="173"/>
                    <a:pt x="23" y="173"/>
                  </a:cubicBezTo>
                  <a:cubicBezTo>
                    <a:pt x="118" y="173"/>
                    <a:pt x="118" y="173"/>
                    <a:pt x="118" y="173"/>
                  </a:cubicBezTo>
                  <a:cubicBezTo>
                    <a:pt x="130" y="173"/>
                    <a:pt x="141" y="162"/>
                    <a:pt x="141" y="150"/>
                  </a:cubicBezTo>
                  <a:cubicBezTo>
                    <a:pt x="141" y="87"/>
                    <a:pt x="141" y="87"/>
                    <a:pt x="141" y="87"/>
                  </a:cubicBezTo>
                  <a:cubicBezTo>
                    <a:pt x="141" y="76"/>
                    <a:pt x="132" y="66"/>
                    <a:pt x="122" y="64"/>
                  </a:cubicBezTo>
                  <a:close/>
                  <a:moveTo>
                    <a:pt x="26" y="46"/>
                  </a:moveTo>
                  <a:cubicBezTo>
                    <a:pt x="26" y="24"/>
                    <a:pt x="46" y="6"/>
                    <a:pt x="70" y="6"/>
                  </a:cubicBezTo>
                  <a:cubicBezTo>
                    <a:pt x="95" y="6"/>
                    <a:pt x="115" y="24"/>
                    <a:pt x="115" y="46"/>
                  </a:cubicBezTo>
                  <a:cubicBezTo>
                    <a:pt x="115" y="64"/>
                    <a:pt x="115" y="64"/>
                    <a:pt x="115" y="64"/>
                  </a:cubicBezTo>
                  <a:cubicBezTo>
                    <a:pt x="26" y="64"/>
                    <a:pt x="26" y="64"/>
                    <a:pt x="26" y="64"/>
                  </a:cubicBezTo>
                  <a:lnTo>
                    <a:pt x="26" y="46"/>
                  </a:lnTo>
                  <a:close/>
                  <a:moveTo>
                    <a:pt x="134" y="150"/>
                  </a:moveTo>
                  <a:cubicBezTo>
                    <a:pt x="134" y="159"/>
                    <a:pt x="127" y="166"/>
                    <a:pt x="118" y="166"/>
                  </a:cubicBezTo>
                  <a:cubicBezTo>
                    <a:pt x="23" y="166"/>
                    <a:pt x="23" y="166"/>
                    <a:pt x="23" y="166"/>
                  </a:cubicBezTo>
                  <a:cubicBezTo>
                    <a:pt x="14" y="166"/>
                    <a:pt x="6" y="159"/>
                    <a:pt x="6" y="150"/>
                  </a:cubicBezTo>
                  <a:cubicBezTo>
                    <a:pt x="6" y="87"/>
                    <a:pt x="6" y="87"/>
                    <a:pt x="6" y="87"/>
                  </a:cubicBezTo>
                  <a:cubicBezTo>
                    <a:pt x="6" y="78"/>
                    <a:pt x="14" y="70"/>
                    <a:pt x="23" y="70"/>
                  </a:cubicBezTo>
                  <a:cubicBezTo>
                    <a:pt x="118" y="70"/>
                    <a:pt x="118" y="70"/>
                    <a:pt x="118" y="70"/>
                  </a:cubicBezTo>
                  <a:cubicBezTo>
                    <a:pt x="127" y="70"/>
                    <a:pt x="134" y="78"/>
                    <a:pt x="134" y="87"/>
                  </a:cubicBezTo>
                  <a:lnTo>
                    <a:pt x="134" y="150"/>
                  </a:lnTo>
                  <a:close/>
                  <a:moveTo>
                    <a:pt x="134" y="150"/>
                  </a:moveTo>
                  <a:cubicBezTo>
                    <a:pt x="134" y="150"/>
                    <a:pt x="134" y="150"/>
                    <a:pt x="134" y="15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3" name="Freeform 162">
              <a:extLst>
                <a:ext uri="{FF2B5EF4-FFF2-40B4-BE49-F238E27FC236}">
                  <a16:creationId xmlns:a16="http://schemas.microsoft.com/office/drawing/2014/main" id="{B468D363-93D3-4B12-BF71-3910F2ABCC7B}"/>
                </a:ext>
              </a:extLst>
            </p:cNvPr>
            <p:cNvSpPr>
              <a:spLocks noEditPoints="1"/>
            </p:cNvSpPr>
            <p:nvPr/>
          </p:nvSpPr>
          <p:spPr bwMode="auto">
            <a:xfrm>
              <a:off x="5065713" y="4619626"/>
              <a:ext cx="95250" cy="169863"/>
            </a:xfrm>
            <a:custGeom>
              <a:avLst/>
              <a:gdLst>
                <a:gd name="T0" fmla="*/ 12 w 25"/>
                <a:gd name="T1" fmla="*/ 0 h 44"/>
                <a:gd name="T2" fmla="*/ 0 w 25"/>
                <a:gd name="T3" fmla="*/ 12 h 44"/>
                <a:gd name="T4" fmla="*/ 0 w 25"/>
                <a:gd name="T5" fmla="*/ 32 h 44"/>
                <a:gd name="T6" fmla="*/ 12 w 25"/>
                <a:gd name="T7" fmla="*/ 44 h 44"/>
                <a:gd name="T8" fmla="*/ 25 w 25"/>
                <a:gd name="T9" fmla="*/ 32 h 44"/>
                <a:gd name="T10" fmla="*/ 25 w 25"/>
                <a:gd name="T11" fmla="*/ 12 h 44"/>
                <a:gd name="T12" fmla="*/ 12 w 25"/>
                <a:gd name="T13" fmla="*/ 0 h 44"/>
                <a:gd name="T14" fmla="*/ 19 w 25"/>
                <a:gd name="T15" fmla="*/ 32 h 44"/>
                <a:gd name="T16" fmla="*/ 12 w 25"/>
                <a:gd name="T17" fmla="*/ 38 h 44"/>
                <a:gd name="T18" fmla="*/ 6 w 25"/>
                <a:gd name="T19" fmla="*/ 32 h 44"/>
                <a:gd name="T20" fmla="*/ 6 w 25"/>
                <a:gd name="T21" fmla="*/ 12 h 44"/>
                <a:gd name="T22" fmla="*/ 12 w 25"/>
                <a:gd name="T23" fmla="*/ 6 h 44"/>
                <a:gd name="T24" fmla="*/ 19 w 25"/>
                <a:gd name="T25" fmla="*/ 12 h 44"/>
                <a:gd name="T26" fmla="*/ 19 w 25"/>
                <a:gd name="T27" fmla="*/ 32 h 44"/>
                <a:gd name="T28" fmla="*/ 19 w 25"/>
                <a:gd name="T29" fmla="*/ 32 h 44"/>
                <a:gd name="T30" fmla="*/ 19 w 25"/>
                <a:gd name="T31" fmla="*/ 32 h 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25" h="44">
                  <a:moveTo>
                    <a:pt x="12" y="0"/>
                  </a:moveTo>
                  <a:cubicBezTo>
                    <a:pt x="5" y="0"/>
                    <a:pt x="0" y="5"/>
                    <a:pt x="0" y="12"/>
                  </a:cubicBezTo>
                  <a:cubicBezTo>
                    <a:pt x="0" y="32"/>
                    <a:pt x="0" y="32"/>
                    <a:pt x="0" y="32"/>
                  </a:cubicBezTo>
                  <a:cubicBezTo>
                    <a:pt x="0" y="39"/>
                    <a:pt x="5" y="44"/>
                    <a:pt x="12" y="44"/>
                  </a:cubicBezTo>
                  <a:cubicBezTo>
                    <a:pt x="19" y="44"/>
                    <a:pt x="25" y="39"/>
                    <a:pt x="25" y="32"/>
                  </a:cubicBezTo>
                  <a:cubicBezTo>
                    <a:pt x="25" y="12"/>
                    <a:pt x="25" y="12"/>
                    <a:pt x="25" y="12"/>
                  </a:cubicBezTo>
                  <a:cubicBezTo>
                    <a:pt x="25" y="5"/>
                    <a:pt x="19" y="0"/>
                    <a:pt x="12" y="0"/>
                  </a:cubicBezTo>
                  <a:close/>
                  <a:moveTo>
                    <a:pt x="19" y="32"/>
                  </a:moveTo>
                  <a:cubicBezTo>
                    <a:pt x="19" y="35"/>
                    <a:pt x="16" y="38"/>
                    <a:pt x="12" y="38"/>
                  </a:cubicBezTo>
                  <a:cubicBezTo>
                    <a:pt x="9" y="38"/>
                    <a:pt x="6" y="35"/>
                    <a:pt x="6" y="32"/>
                  </a:cubicBezTo>
                  <a:cubicBezTo>
                    <a:pt x="6" y="12"/>
                    <a:pt x="6" y="12"/>
                    <a:pt x="6" y="12"/>
                  </a:cubicBezTo>
                  <a:cubicBezTo>
                    <a:pt x="6" y="9"/>
                    <a:pt x="9" y="6"/>
                    <a:pt x="12" y="6"/>
                  </a:cubicBezTo>
                  <a:cubicBezTo>
                    <a:pt x="16" y="6"/>
                    <a:pt x="19" y="9"/>
                    <a:pt x="19" y="12"/>
                  </a:cubicBezTo>
                  <a:lnTo>
                    <a:pt x="19" y="32"/>
                  </a:lnTo>
                  <a:close/>
                  <a:moveTo>
                    <a:pt x="19" y="32"/>
                  </a:moveTo>
                  <a:cubicBezTo>
                    <a:pt x="19" y="32"/>
                    <a:pt x="19" y="32"/>
                    <a:pt x="19" y="3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Tree>
    <p:extLst>
      <p:ext uri="{BB962C8B-B14F-4D97-AF65-F5344CB8AC3E}">
        <p14:creationId xmlns:p14="http://schemas.microsoft.com/office/powerpoint/2010/main" val="1006254004"/>
      </p:ext>
    </p:extLst>
  </p:cSld>
  <p:clrMapOvr>
    <a:masterClrMapping/>
  </p:clrMapOvr>
  <p:transition spd="slow" advClick="0" advTm="1000">
    <p:push/>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 name="Rectangle 19">
            <a:extLst>
              <a:ext uri="{FF2B5EF4-FFF2-40B4-BE49-F238E27FC236}">
                <a16:creationId xmlns:a16="http://schemas.microsoft.com/office/drawing/2014/main" id="{1ABB1EC4-CF58-451A-A1BD-4BBB41E34168}"/>
              </a:ext>
            </a:extLst>
          </p:cNvPr>
          <p:cNvSpPr/>
          <p:nvPr/>
        </p:nvSpPr>
        <p:spPr>
          <a:xfrm>
            <a:off x="18437225" y="0"/>
            <a:ext cx="5940424" cy="13715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Picture Placeholder 5">
            <a:extLst>
              <a:ext uri="{FF2B5EF4-FFF2-40B4-BE49-F238E27FC236}">
                <a16:creationId xmlns:a16="http://schemas.microsoft.com/office/drawing/2014/main" id="{C507221A-0138-4B72-8906-F381C5C6D9DA}"/>
              </a:ext>
            </a:extLst>
          </p:cNvPr>
          <p:cNvSpPr>
            <a:spLocks noGrp="1"/>
          </p:cNvSpPr>
          <p:nvPr>
            <p:ph type="pic" sz="quarter" idx="10"/>
          </p:nvPr>
        </p:nvSpPr>
        <p:spPr/>
      </p:sp>
      <p:sp>
        <p:nvSpPr>
          <p:cNvPr id="3" name="TextBox 2">
            <a:extLst>
              <a:ext uri="{FF2B5EF4-FFF2-40B4-BE49-F238E27FC236}">
                <a16:creationId xmlns:a16="http://schemas.microsoft.com/office/drawing/2014/main" id="{10345AEC-D675-4D2D-8E01-A6513545A02C}"/>
              </a:ext>
            </a:extLst>
          </p:cNvPr>
          <p:cNvSpPr txBox="1"/>
          <p:nvPr/>
        </p:nvSpPr>
        <p:spPr>
          <a:xfrm>
            <a:off x="1204724" y="2264849"/>
            <a:ext cx="8850501"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seo</a:t>
            </a:r>
            <a:r>
              <a:rPr lang="en-US" sz="12000" spc="600">
                <a:latin typeface="Bebas Neue Regular" panose="020B0606020202050201" pitchFamily="34" charset="0"/>
              </a:rPr>
              <a:t> statement</a:t>
            </a:r>
            <a:endParaRPr lang="ru-RU" sz="12000" spc="600">
              <a:latin typeface="+mj-lt"/>
            </a:endParaRPr>
          </a:p>
        </p:txBody>
      </p:sp>
      <p:sp>
        <p:nvSpPr>
          <p:cNvPr id="4" name="TextBox 3">
            <a:extLst>
              <a:ext uri="{FF2B5EF4-FFF2-40B4-BE49-F238E27FC236}">
                <a16:creationId xmlns:a16="http://schemas.microsoft.com/office/drawing/2014/main" id="{8D831C46-D924-46F7-A3AE-F5DC1A31A332}"/>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A6F09921-8536-4F27-9F02-E41F0CA93E06}"/>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a:extLst>
              <a:ext uri="{FF2B5EF4-FFF2-40B4-BE49-F238E27FC236}">
                <a16:creationId xmlns:a16="http://schemas.microsoft.com/office/drawing/2014/main" id="{BEAA6C25-89F1-4C82-95EE-1FE49D7C6A77}"/>
              </a:ext>
            </a:extLst>
          </p:cNvPr>
          <p:cNvSpPr txBox="1"/>
          <p:nvPr/>
        </p:nvSpPr>
        <p:spPr>
          <a:xfrm>
            <a:off x="1204723" y="4191000"/>
            <a:ext cx="11136503"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sp>
        <p:nvSpPr>
          <p:cNvPr id="17" name="TextBox 16">
            <a:extLst>
              <a:ext uri="{FF2B5EF4-FFF2-40B4-BE49-F238E27FC236}">
                <a16:creationId xmlns:a16="http://schemas.microsoft.com/office/drawing/2014/main" id="{315C3B55-6D70-4226-A086-26DC1FA4595C}"/>
              </a:ext>
            </a:extLst>
          </p:cNvPr>
          <p:cNvSpPr txBox="1"/>
          <p:nvPr/>
        </p:nvSpPr>
        <p:spPr>
          <a:xfrm>
            <a:off x="1204723" y="6781800"/>
            <a:ext cx="11136503" cy="5005216"/>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formulate wireless resources services. supply visionary portals via backward compatible from results. Competently innovate fully tested benefits without from action item objectively monetize description for opportunities before cutting edge to functionalities. </a:t>
            </a:r>
          </a:p>
          <a:p>
            <a:pPr>
              <a:lnSpc>
                <a:spcPct val="140000"/>
              </a:lnSpc>
              <a:spcBef>
                <a:spcPts val="2400"/>
              </a:spcBef>
            </a:pPr>
            <a:r>
              <a:rPr lang="en-US" sz="2700">
                <a:latin typeface="Poppins Light" panose="00000400000000000000" pitchFamily="2" charset="0"/>
                <a:cs typeface="Poppins Light" panose="00000400000000000000" pitchFamily="2" charset="0"/>
              </a:rPr>
              <a:t>Compellingly aggregate innovation whereas integrated schemas. Assertively synergize cross-platform e-business rather than enterprise growth strategies. </a:t>
            </a:r>
            <a:endParaRPr lang="en-US" sz="2700" dirty="0">
              <a:latin typeface="Poppins Light" panose="00000400000000000000" pitchFamily="2" charset="0"/>
              <a:cs typeface="Poppins Light" panose="00000400000000000000" pitchFamily="2" charset="0"/>
            </a:endParaRPr>
          </a:p>
        </p:txBody>
      </p:sp>
      <p:sp>
        <p:nvSpPr>
          <p:cNvPr id="18" name="Rectangle 17">
            <a:extLst>
              <a:ext uri="{FF2B5EF4-FFF2-40B4-BE49-F238E27FC236}">
                <a16:creationId xmlns:a16="http://schemas.microsoft.com/office/drawing/2014/main" id="{AF3EE710-3CCE-47A4-B13F-A8742E6DF048}"/>
              </a:ext>
            </a:extLst>
          </p:cNvPr>
          <p:cNvSpPr/>
          <p:nvPr/>
        </p:nvSpPr>
        <p:spPr>
          <a:xfrm>
            <a:off x="14582776" y="8686800"/>
            <a:ext cx="9794874" cy="3033252"/>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a:extLst>
              <a:ext uri="{FF2B5EF4-FFF2-40B4-BE49-F238E27FC236}">
                <a16:creationId xmlns:a16="http://schemas.microsoft.com/office/drawing/2014/main" id="{BFC30A97-7D81-4B1A-AD2D-D2869A40BFD6}"/>
              </a:ext>
            </a:extLst>
          </p:cNvPr>
          <p:cNvSpPr txBox="1"/>
          <p:nvPr/>
        </p:nvSpPr>
        <p:spPr>
          <a:xfrm>
            <a:off x="15389225" y="9296400"/>
            <a:ext cx="4987928" cy="1620187"/>
          </a:xfrm>
          <a:prstGeom prst="rect">
            <a:avLst/>
          </a:prstGeom>
          <a:noFill/>
        </p:spPr>
        <p:txBody>
          <a:bodyPr wrap="square" rtlCol="0">
            <a:spAutoFit/>
          </a:bodyPr>
          <a:lstStyle/>
          <a:p>
            <a:pPr>
              <a:lnSpc>
                <a:spcPct val="140000"/>
              </a:lnSpc>
              <a:spcBef>
                <a:spcPts val="2400"/>
              </a:spcBef>
            </a:pPr>
            <a:r>
              <a:rPr lang="en-US" sz="3700" dirty="0">
                <a:solidFill>
                  <a:schemeClr val="bg1">
                    <a:lumMod val="95000"/>
                  </a:schemeClr>
                </a:solidFill>
                <a:latin typeface="Poppins Medium" panose="00000600000000000000" pitchFamily="2" charset="0"/>
                <a:cs typeface="Poppins Medium" panose="00000600000000000000" pitchFamily="2" charset="0"/>
              </a:rPr>
              <a:t>Robert </a:t>
            </a:r>
            <a:r>
              <a:rPr lang="en-US" sz="3700" dirty="0" err="1">
                <a:solidFill>
                  <a:schemeClr val="bg1">
                    <a:lumMod val="95000"/>
                  </a:schemeClr>
                </a:solidFill>
                <a:latin typeface="Poppins Medium" panose="00000600000000000000" pitchFamily="2" charset="0"/>
                <a:cs typeface="Poppins Medium" panose="00000600000000000000" pitchFamily="2" charset="0"/>
              </a:rPr>
              <a:t>Tompson</a:t>
            </a:r>
            <a:endParaRPr lang="en-US" sz="3700" dirty="0">
              <a:solidFill>
                <a:schemeClr val="bg1">
                  <a:lumMod val="95000"/>
                </a:schemeClr>
              </a:solidFill>
              <a:latin typeface="Poppins Medium" panose="00000600000000000000" pitchFamily="2" charset="0"/>
              <a:cs typeface="Poppins Medium" panose="00000600000000000000" pitchFamily="2" charset="0"/>
            </a:endParaRPr>
          </a:p>
          <a:p>
            <a:pPr>
              <a:lnSpc>
                <a:spcPct val="140000"/>
              </a:lnSpc>
              <a:spcBef>
                <a:spcPts val="0"/>
              </a:spcBef>
            </a:pPr>
            <a:r>
              <a:rPr lang="en-US" sz="3700" i="1" dirty="0">
                <a:solidFill>
                  <a:schemeClr val="bg1">
                    <a:lumMod val="95000"/>
                  </a:schemeClr>
                </a:solidFill>
                <a:latin typeface="Poppins Light" panose="00000400000000000000" pitchFamily="2" charset="0"/>
                <a:cs typeface="Poppins Light" panose="00000400000000000000" pitchFamily="2" charset="0"/>
              </a:rPr>
              <a:t>CEO / Founder</a:t>
            </a:r>
          </a:p>
        </p:txBody>
      </p:sp>
    </p:spTree>
    <p:extLst>
      <p:ext uri="{BB962C8B-B14F-4D97-AF65-F5344CB8AC3E}">
        <p14:creationId xmlns:p14="http://schemas.microsoft.com/office/powerpoint/2010/main" val="1237623841"/>
      </p:ext>
    </p:extLst>
  </p:cSld>
  <p:clrMapOvr>
    <a:masterClrMapping/>
  </p:clrMapOvr>
  <p:transition spd="slow" advClick="0" advTm="1000">
    <p:push/>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13FE6444-67EC-440C-A364-4A9B775244CB}"/>
              </a:ext>
            </a:extLst>
          </p:cNvPr>
          <p:cNvSpPr>
            <a:spLocks noGrp="1"/>
          </p:cNvSpPr>
          <p:nvPr>
            <p:ph type="pic" sz="quarter" idx="10"/>
          </p:nvPr>
        </p:nvSpPr>
        <p:spPr/>
      </p:sp>
      <p:sp>
        <p:nvSpPr>
          <p:cNvPr id="8" name="Picture Placeholder 7">
            <a:extLst>
              <a:ext uri="{FF2B5EF4-FFF2-40B4-BE49-F238E27FC236}">
                <a16:creationId xmlns:a16="http://schemas.microsoft.com/office/drawing/2014/main" id="{61A789AC-B11C-432C-9BDC-184495EA2B09}"/>
              </a:ext>
            </a:extLst>
          </p:cNvPr>
          <p:cNvSpPr>
            <a:spLocks noGrp="1"/>
          </p:cNvSpPr>
          <p:nvPr>
            <p:ph type="pic" sz="quarter" idx="11"/>
          </p:nvPr>
        </p:nvSpPr>
        <p:spPr/>
      </p:sp>
      <p:sp>
        <p:nvSpPr>
          <p:cNvPr id="13" name="Picture Placeholder 12">
            <a:extLst>
              <a:ext uri="{FF2B5EF4-FFF2-40B4-BE49-F238E27FC236}">
                <a16:creationId xmlns:a16="http://schemas.microsoft.com/office/drawing/2014/main" id="{5F314D4C-AF41-4F13-9526-CE821DCD0695}"/>
              </a:ext>
            </a:extLst>
          </p:cNvPr>
          <p:cNvSpPr>
            <a:spLocks noGrp="1"/>
          </p:cNvSpPr>
          <p:nvPr>
            <p:ph type="pic" sz="quarter" idx="12"/>
          </p:nvPr>
        </p:nvSpPr>
        <p:spPr/>
      </p:sp>
      <p:sp>
        <p:nvSpPr>
          <p:cNvPr id="15" name="Picture Placeholder 14">
            <a:extLst>
              <a:ext uri="{FF2B5EF4-FFF2-40B4-BE49-F238E27FC236}">
                <a16:creationId xmlns:a16="http://schemas.microsoft.com/office/drawing/2014/main" id="{87AB4D0B-5BA5-4BDA-98DF-36D4EC9982B8}"/>
              </a:ext>
            </a:extLst>
          </p:cNvPr>
          <p:cNvSpPr>
            <a:spLocks noGrp="1"/>
          </p:cNvSpPr>
          <p:nvPr>
            <p:ph type="pic" sz="quarter" idx="13"/>
          </p:nvPr>
        </p:nvSpPr>
        <p:spPr/>
      </p:sp>
      <p:sp>
        <p:nvSpPr>
          <p:cNvPr id="3" name="TextBox 2">
            <a:extLst>
              <a:ext uri="{FF2B5EF4-FFF2-40B4-BE49-F238E27FC236}">
                <a16:creationId xmlns:a16="http://schemas.microsoft.com/office/drawing/2014/main" id="{19BC27B2-A72B-4F73-8FD7-D4A5BFF4D32D}"/>
              </a:ext>
            </a:extLst>
          </p:cNvPr>
          <p:cNvSpPr txBox="1"/>
          <p:nvPr/>
        </p:nvSpPr>
        <p:spPr>
          <a:xfrm>
            <a:off x="1204724" y="2264849"/>
            <a:ext cx="11898501"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our</a:t>
            </a:r>
            <a:r>
              <a:rPr lang="en-US" sz="12000" spc="600">
                <a:latin typeface="Bebas Neue Regular" panose="020B0606020202050201" pitchFamily="34" charset="0"/>
              </a:rPr>
              <a:t> portfolio</a:t>
            </a:r>
            <a:endParaRPr lang="ru-RU" sz="12000" spc="600">
              <a:latin typeface="+mj-lt"/>
            </a:endParaRPr>
          </a:p>
        </p:txBody>
      </p:sp>
      <p:sp>
        <p:nvSpPr>
          <p:cNvPr id="4" name="TextBox 3">
            <a:extLst>
              <a:ext uri="{FF2B5EF4-FFF2-40B4-BE49-F238E27FC236}">
                <a16:creationId xmlns:a16="http://schemas.microsoft.com/office/drawing/2014/main" id="{36D293C2-D03A-46CA-9EF6-03149C4864E9}"/>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7DCDD494-FBC0-489D-8C65-1A4BC9E42FFA}"/>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a:extLst>
              <a:ext uri="{FF2B5EF4-FFF2-40B4-BE49-F238E27FC236}">
                <a16:creationId xmlns:a16="http://schemas.microsoft.com/office/drawing/2014/main" id="{9113DF53-1F55-4FF1-99F4-AF9D14AD44C4}"/>
              </a:ext>
            </a:extLst>
          </p:cNvPr>
          <p:cNvSpPr txBox="1"/>
          <p:nvPr/>
        </p:nvSpPr>
        <p:spPr>
          <a:xfrm>
            <a:off x="1204724" y="4191000"/>
            <a:ext cx="8774302"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grpSp>
        <p:nvGrpSpPr>
          <p:cNvPr id="37" name="Group 36">
            <a:extLst>
              <a:ext uri="{FF2B5EF4-FFF2-40B4-BE49-F238E27FC236}">
                <a16:creationId xmlns:a16="http://schemas.microsoft.com/office/drawing/2014/main" id="{E478E75B-DC4D-416B-8B89-70DF39083515}"/>
              </a:ext>
            </a:extLst>
          </p:cNvPr>
          <p:cNvGrpSpPr/>
          <p:nvPr/>
        </p:nvGrpSpPr>
        <p:grpSpPr>
          <a:xfrm>
            <a:off x="11447274" y="5124891"/>
            <a:ext cx="5477888" cy="1298185"/>
            <a:chOff x="11447274" y="5124891"/>
            <a:chExt cx="5477888" cy="1298185"/>
          </a:xfrm>
        </p:grpSpPr>
        <p:sp>
          <p:nvSpPr>
            <p:cNvPr id="35" name="Rectangle 34">
              <a:extLst>
                <a:ext uri="{FF2B5EF4-FFF2-40B4-BE49-F238E27FC236}">
                  <a16:creationId xmlns:a16="http://schemas.microsoft.com/office/drawing/2014/main" id="{9C6D8941-5DA4-4AC5-9693-D365FC661B04}"/>
                </a:ext>
              </a:extLst>
            </p:cNvPr>
            <p:cNvSpPr/>
            <p:nvPr/>
          </p:nvSpPr>
          <p:spPr>
            <a:xfrm>
              <a:off x="11447274" y="5124891"/>
              <a:ext cx="5477887" cy="129818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36" name="TextBox 35">
              <a:extLst>
                <a:ext uri="{FF2B5EF4-FFF2-40B4-BE49-F238E27FC236}">
                  <a16:creationId xmlns:a16="http://schemas.microsoft.com/office/drawing/2014/main" id="{55E4B7C4-1E1E-4DDD-B624-34DB56FAC511}"/>
                </a:ext>
              </a:extLst>
            </p:cNvPr>
            <p:cNvSpPr txBox="1"/>
            <p:nvPr/>
          </p:nvSpPr>
          <p:spPr>
            <a:xfrm>
              <a:off x="11447274" y="5398477"/>
              <a:ext cx="5477888" cy="625556"/>
            </a:xfrm>
            <a:prstGeom prst="rect">
              <a:avLst/>
            </a:prstGeom>
            <a:noFill/>
          </p:spPr>
          <p:txBody>
            <a:bodyPr wrap="square" rtlCol="0">
              <a:spAutoFit/>
            </a:bodyPr>
            <a:lstStyle/>
            <a:p>
              <a:pPr algn="ctr">
                <a:lnSpc>
                  <a:spcPct val="140000"/>
                </a:lnSpc>
                <a:spcBef>
                  <a:spcPts val="2400"/>
                </a:spcBef>
              </a:pPr>
              <a:r>
                <a:rPr lang="en-US" sz="2700" i="1" dirty="0">
                  <a:solidFill>
                    <a:schemeClr val="bg1">
                      <a:lumMod val="95000"/>
                    </a:schemeClr>
                  </a:solidFill>
                  <a:latin typeface="+mn-lt"/>
                  <a:cs typeface="Poppins" panose="00000500000000000000" pitchFamily="2" charset="0"/>
                </a:rPr>
                <a:t>Project Title, 2017</a:t>
              </a:r>
            </a:p>
          </p:txBody>
        </p:sp>
      </p:grpSp>
      <p:grpSp>
        <p:nvGrpSpPr>
          <p:cNvPr id="38" name="Group 37">
            <a:extLst>
              <a:ext uri="{FF2B5EF4-FFF2-40B4-BE49-F238E27FC236}">
                <a16:creationId xmlns:a16="http://schemas.microsoft.com/office/drawing/2014/main" id="{E940507C-FCB6-424D-BEB7-D88A00A53842}"/>
              </a:ext>
            </a:extLst>
          </p:cNvPr>
          <p:cNvGrpSpPr/>
          <p:nvPr/>
        </p:nvGrpSpPr>
        <p:grpSpPr>
          <a:xfrm>
            <a:off x="17867887" y="5124891"/>
            <a:ext cx="5477888" cy="1298185"/>
            <a:chOff x="11447274" y="5124891"/>
            <a:chExt cx="5477888" cy="1298185"/>
          </a:xfrm>
        </p:grpSpPr>
        <p:sp>
          <p:nvSpPr>
            <p:cNvPr id="39" name="Rectangle 38">
              <a:extLst>
                <a:ext uri="{FF2B5EF4-FFF2-40B4-BE49-F238E27FC236}">
                  <a16:creationId xmlns:a16="http://schemas.microsoft.com/office/drawing/2014/main" id="{703A17E3-A64C-45A0-890B-10DD5B666432}"/>
                </a:ext>
              </a:extLst>
            </p:cNvPr>
            <p:cNvSpPr/>
            <p:nvPr/>
          </p:nvSpPr>
          <p:spPr>
            <a:xfrm>
              <a:off x="11447274" y="5124891"/>
              <a:ext cx="5477887" cy="129818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40" name="TextBox 39">
              <a:extLst>
                <a:ext uri="{FF2B5EF4-FFF2-40B4-BE49-F238E27FC236}">
                  <a16:creationId xmlns:a16="http://schemas.microsoft.com/office/drawing/2014/main" id="{8BDDAE3C-B813-4EB3-9CE8-BC6262371ECB}"/>
                </a:ext>
              </a:extLst>
            </p:cNvPr>
            <p:cNvSpPr txBox="1"/>
            <p:nvPr/>
          </p:nvSpPr>
          <p:spPr>
            <a:xfrm>
              <a:off x="11447274" y="5398477"/>
              <a:ext cx="5477888" cy="625556"/>
            </a:xfrm>
            <a:prstGeom prst="rect">
              <a:avLst/>
            </a:prstGeom>
            <a:noFill/>
          </p:spPr>
          <p:txBody>
            <a:bodyPr wrap="square" rtlCol="0">
              <a:spAutoFit/>
            </a:bodyPr>
            <a:lstStyle/>
            <a:p>
              <a:pPr algn="ctr">
                <a:lnSpc>
                  <a:spcPct val="140000"/>
                </a:lnSpc>
                <a:spcBef>
                  <a:spcPts val="2400"/>
                </a:spcBef>
              </a:pPr>
              <a:r>
                <a:rPr lang="en-US" sz="2700" i="1" dirty="0">
                  <a:solidFill>
                    <a:schemeClr val="bg1">
                      <a:lumMod val="95000"/>
                    </a:schemeClr>
                  </a:solidFill>
                  <a:latin typeface="+mn-lt"/>
                  <a:cs typeface="Poppins" panose="00000500000000000000" pitchFamily="2" charset="0"/>
                </a:rPr>
                <a:t>Project Title, 2018</a:t>
              </a:r>
            </a:p>
          </p:txBody>
        </p:sp>
      </p:grpSp>
      <p:grpSp>
        <p:nvGrpSpPr>
          <p:cNvPr id="48" name="Group 47">
            <a:extLst>
              <a:ext uri="{FF2B5EF4-FFF2-40B4-BE49-F238E27FC236}">
                <a16:creationId xmlns:a16="http://schemas.microsoft.com/office/drawing/2014/main" id="{BA86FEB5-3908-43E2-8021-6181C488D67A}"/>
              </a:ext>
            </a:extLst>
          </p:cNvPr>
          <p:cNvGrpSpPr/>
          <p:nvPr/>
        </p:nvGrpSpPr>
        <p:grpSpPr>
          <a:xfrm>
            <a:off x="11447274" y="11338725"/>
            <a:ext cx="5477888" cy="1298185"/>
            <a:chOff x="11447274" y="5124891"/>
            <a:chExt cx="5477888" cy="1298185"/>
          </a:xfrm>
        </p:grpSpPr>
        <p:sp>
          <p:nvSpPr>
            <p:cNvPr id="49" name="Rectangle 48">
              <a:extLst>
                <a:ext uri="{FF2B5EF4-FFF2-40B4-BE49-F238E27FC236}">
                  <a16:creationId xmlns:a16="http://schemas.microsoft.com/office/drawing/2014/main" id="{0D96C9FF-9FC2-49EE-A8CB-ABFE031BC143}"/>
                </a:ext>
              </a:extLst>
            </p:cNvPr>
            <p:cNvSpPr/>
            <p:nvPr/>
          </p:nvSpPr>
          <p:spPr>
            <a:xfrm>
              <a:off x="11447274" y="5124891"/>
              <a:ext cx="5477887" cy="129818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0" name="TextBox 49">
              <a:extLst>
                <a:ext uri="{FF2B5EF4-FFF2-40B4-BE49-F238E27FC236}">
                  <a16:creationId xmlns:a16="http://schemas.microsoft.com/office/drawing/2014/main" id="{5E88425B-BA88-4C56-B3C4-FB79600CF1DC}"/>
                </a:ext>
              </a:extLst>
            </p:cNvPr>
            <p:cNvSpPr txBox="1"/>
            <p:nvPr/>
          </p:nvSpPr>
          <p:spPr>
            <a:xfrm>
              <a:off x="11447274" y="5398477"/>
              <a:ext cx="5477888" cy="625556"/>
            </a:xfrm>
            <a:prstGeom prst="rect">
              <a:avLst/>
            </a:prstGeom>
            <a:noFill/>
          </p:spPr>
          <p:txBody>
            <a:bodyPr wrap="square" rtlCol="0">
              <a:spAutoFit/>
            </a:bodyPr>
            <a:lstStyle/>
            <a:p>
              <a:pPr algn="ctr">
                <a:lnSpc>
                  <a:spcPct val="140000"/>
                </a:lnSpc>
                <a:spcBef>
                  <a:spcPts val="2400"/>
                </a:spcBef>
              </a:pPr>
              <a:r>
                <a:rPr lang="en-US" sz="2700" i="1" dirty="0">
                  <a:solidFill>
                    <a:schemeClr val="bg1">
                      <a:lumMod val="95000"/>
                    </a:schemeClr>
                  </a:solidFill>
                  <a:latin typeface="+mn-lt"/>
                  <a:cs typeface="Poppins" panose="00000500000000000000" pitchFamily="2" charset="0"/>
                </a:rPr>
                <a:t>Project Title, 2019</a:t>
              </a:r>
            </a:p>
          </p:txBody>
        </p:sp>
      </p:grpSp>
      <p:grpSp>
        <p:nvGrpSpPr>
          <p:cNvPr id="51" name="Group 50">
            <a:extLst>
              <a:ext uri="{FF2B5EF4-FFF2-40B4-BE49-F238E27FC236}">
                <a16:creationId xmlns:a16="http://schemas.microsoft.com/office/drawing/2014/main" id="{EBB7C516-A16B-49E5-B6E1-2F08D298D77B}"/>
              </a:ext>
            </a:extLst>
          </p:cNvPr>
          <p:cNvGrpSpPr/>
          <p:nvPr/>
        </p:nvGrpSpPr>
        <p:grpSpPr>
          <a:xfrm>
            <a:off x="17867887" y="11338725"/>
            <a:ext cx="5477888" cy="1298185"/>
            <a:chOff x="11447274" y="5124891"/>
            <a:chExt cx="5477888" cy="1298185"/>
          </a:xfrm>
        </p:grpSpPr>
        <p:sp>
          <p:nvSpPr>
            <p:cNvPr id="52" name="Rectangle 51">
              <a:extLst>
                <a:ext uri="{FF2B5EF4-FFF2-40B4-BE49-F238E27FC236}">
                  <a16:creationId xmlns:a16="http://schemas.microsoft.com/office/drawing/2014/main" id="{A7B526D5-23F4-4F5A-A95F-9272EBF2B761}"/>
                </a:ext>
              </a:extLst>
            </p:cNvPr>
            <p:cNvSpPr/>
            <p:nvPr/>
          </p:nvSpPr>
          <p:spPr>
            <a:xfrm>
              <a:off x="11447274" y="5124891"/>
              <a:ext cx="5477887" cy="129818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sp>
          <p:nvSpPr>
            <p:cNvPr id="53" name="TextBox 52">
              <a:extLst>
                <a:ext uri="{FF2B5EF4-FFF2-40B4-BE49-F238E27FC236}">
                  <a16:creationId xmlns:a16="http://schemas.microsoft.com/office/drawing/2014/main" id="{643363F1-025D-45EA-A50D-85ADA62636F4}"/>
                </a:ext>
              </a:extLst>
            </p:cNvPr>
            <p:cNvSpPr txBox="1"/>
            <p:nvPr/>
          </p:nvSpPr>
          <p:spPr>
            <a:xfrm>
              <a:off x="11447274" y="5398477"/>
              <a:ext cx="5477888" cy="625556"/>
            </a:xfrm>
            <a:prstGeom prst="rect">
              <a:avLst/>
            </a:prstGeom>
            <a:noFill/>
          </p:spPr>
          <p:txBody>
            <a:bodyPr wrap="square" rtlCol="0">
              <a:spAutoFit/>
            </a:bodyPr>
            <a:lstStyle/>
            <a:p>
              <a:pPr algn="ctr">
                <a:lnSpc>
                  <a:spcPct val="140000"/>
                </a:lnSpc>
                <a:spcBef>
                  <a:spcPts val="2400"/>
                </a:spcBef>
              </a:pPr>
              <a:r>
                <a:rPr lang="en-US" sz="2700" i="1" dirty="0">
                  <a:solidFill>
                    <a:schemeClr val="bg1">
                      <a:lumMod val="95000"/>
                    </a:schemeClr>
                  </a:solidFill>
                  <a:latin typeface="+mn-lt"/>
                  <a:cs typeface="Poppins" panose="00000500000000000000" pitchFamily="2" charset="0"/>
                </a:rPr>
                <a:t>Project Title, 2021</a:t>
              </a:r>
            </a:p>
          </p:txBody>
        </p:sp>
      </p:grpSp>
      <p:sp>
        <p:nvSpPr>
          <p:cNvPr id="55" name="TextBox 54">
            <a:extLst>
              <a:ext uri="{FF2B5EF4-FFF2-40B4-BE49-F238E27FC236}">
                <a16:creationId xmlns:a16="http://schemas.microsoft.com/office/drawing/2014/main" id="{E2706A96-A93A-4629-8330-12327B8EF21C}"/>
              </a:ext>
            </a:extLst>
          </p:cNvPr>
          <p:cNvSpPr txBox="1"/>
          <p:nvPr/>
        </p:nvSpPr>
        <p:spPr>
          <a:xfrm>
            <a:off x="2054225" y="7494560"/>
            <a:ext cx="8064879" cy="4697440"/>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formulate wireless resources services from supply visionary portals via backward compatible from results. </a:t>
            </a:r>
          </a:p>
          <a:p>
            <a:pPr>
              <a:lnSpc>
                <a:spcPct val="140000"/>
              </a:lnSpc>
            </a:pPr>
            <a:endParaRPr lang="en-US" sz="2700">
              <a:latin typeface="Poppins Light" panose="00000400000000000000" pitchFamily="2" charset="0"/>
              <a:cs typeface="Poppins Light" panose="00000400000000000000" pitchFamily="2" charset="0"/>
            </a:endParaRPr>
          </a:p>
          <a:p>
            <a:pPr>
              <a:lnSpc>
                <a:spcPct val="140000"/>
              </a:lnSpc>
            </a:pPr>
            <a:r>
              <a:rPr lang="en-US" sz="2700">
                <a:latin typeface="Poppins Light" panose="00000400000000000000" pitchFamily="2" charset="0"/>
                <a:cs typeface="Poppins Light" panose="00000400000000000000" pitchFamily="2" charset="0"/>
              </a:rPr>
              <a:t>Competently innovate fully tested benefits without from action item objectively monetize description for opportunities before cutting edge to functionalities. </a:t>
            </a:r>
            <a:endParaRPr lang="en-US" sz="2700" dirty="0">
              <a:latin typeface="Poppins Light" panose="00000400000000000000" pitchFamily="2" charset="0"/>
              <a:cs typeface="Poppins Light" panose="00000400000000000000" pitchFamily="2" charset="0"/>
            </a:endParaRPr>
          </a:p>
        </p:txBody>
      </p:sp>
      <p:sp>
        <p:nvSpPr>
          <p:cNvPr id="56" name="Oval 55">
            <a:extLst>
              <a:ext uri="{FF2B5EF4-FFF2-40B4-BE49-F238E27FC236}">
                <a16:creationId xmlns:a16="http://schemas.microsoft.com/office/drawing/2014/main" id="{844104BE-B105-4376-928C-06F5B5C2AB30}"/>
              </a:ext>
            </a:extLst>
          </p:cNvPr>
          <p:cNvSpPr/>
          <p:nvPr/>
        </p:nvSpPr>
        <p:spPr>
          <a:xfrm>
            <a:off x="1239649" y="7745654"/>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7" name="Oval 56">
            <a:extLst>
              <a:ext uri="{FF2B5EF4-FFF2-40B4-BE49-F238E27FC236}">
                <a16:creationId xmlns:a16="http://schemas.microsoft.com/office/drawing/2014/main" id="{DBD416EC-3A40-42C4-BE99-00B9BE488462}"/>
              </a:ext>
            </a:extLst>
          </p:cNvPr>
          <p:cNvSpPr/>
          <p:nvPr/>
        </p:nvSpPr>
        <p:spPr>
          <a:xfrm>
            <a:off x="1239649" y="10057881"/>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914886700"/>
      </p:ext>
    </p:extLst>
  </p:cSld>
  <p:clrMapOvr>
    <a:masterClrMapping/>
  </p:clrMapOvr>
  <p:transition spd="slow" advClick="0" advTm="1000">
    <p:push/>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5B7A19A-2D71-4E4C-959D-86F7D3B46888}"/>
              </a:ext>
            </a:extLst>
          </p:cNvPr>
          <p:cNvSpPr>
            <a:spLocks noGrp="1"/>
          </p:cNvSpPr>
          <p:nvPr>
            <p:ph type="pic" sz="quarter" idx="10"/>
          </p:nvPr>
        </p:nvSpPr>
        <p:spPr/>
      </p:sp>
      <p:sp>
        <p:nvSpPr>
          <p:cNvPr id="6" name="TextBox 5">
            <a:extLst>
              <a:ext uri="{FF2B5EF4-FFF2-40B4-BE49-F238E27FC236}">
                <a16:creationId xmlns:a16="http://schemas.microsoft.com/office/drawing/2014/main" id="{0E449BBA-4E5C-4220-B272-5F6AFF412B83}"/>
              </a:ext>
            </a:extLst>
          </p:cNvPr>
          <p:cNvSpPr txBox="1"/>
          <p:nvPr/>
        </p:nvSpPr>
        <p:spPr>
          <a:xfrm>
            <a:off x="1204724" y="2264849"/>
            <a:ext cx="10730101"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company</a:t>
            </a:r>
            <a:r>
              <a:rPr lang="en-US" sz="12000" spc="600">
                <a:latin typeface="Bebas Neue Regular" panose="020B0606020202050201" pitchFamily="34" charset="0"/>
              </a:rPr>
              <a:t> history</a:t>
            </a:r>
            <a:endParaRPr lang="ru-RU" sz="12000" spc="600">
              <a:latin typeface="+mj-lt"/>
            </a:endParaRPr>
          </a:p>
        </p:txBody>
      </p:sp>
      <p:sp>
        <p:nvSpPr>
          <p:cNvPr id="7" name="TextBox 6">
            <a:extLst>
              <a:ext uri="{FF2B5EF4-FFF2-40B4-BE49-F238E27FC236}">
                <a16:creationId xmlns:a16="http://schemas.microsoft.com/office/drawing/2014/main" id="{D6B68311-A225-4F81-8BE6-209AF460B159}"/>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8" name="Rectangle 7">
            <a:extLst>
              <a:ext uri="{FF2B5EF4-FFF2-40B4-BE49-F238E27FC236}">
                <a16:creationId xmlns:a16="http://schemas.microsoft.com/office/drawing/2014/main" id="{80744AD0-8A0E-45F0-9337-DCCB56F74C5D}"/>
              </a:ext>
            </a:extLst>
          </p:cNvPr>
          <p:cNvSpPr/>
          <p:nvPr/>
        </p:nvSpPr>
        <p:spPr>
          <a:xfrm>
            <a:off x="6657" y="1258002"/>
            <a:ext cx="187019" cy="216262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9" name="Straight Connector 8">
            <a:extLst>
              <a:ext uri="{FF2B5EF4-FFF2-40B4-BE49-F238E27FC236}">
                <a16:creationId xmlns:a16="http://schemas.microsoft.com/office/drawing/2014/main" id="{D0FE6AA2-0B36-4C7E-82BF-16F434192149}"/>
              </a:ext>
            </a:extLst>
          </p:cNvPr>
          <p:cNvCxnSpPr>
            <a:cxnSpLocks/>
          </p:cNvCxnSpPr>
          <p:nvPr/>
        </p:nvCxnSpPr>
        <p:spPr>
          <a:xfrm>
            <a:off x="1540490" y="8512277"/>
            <a:ext cx="21296671" cy="0"/>
          </a:xfrm>
          <a:prstGeom prst="line">
            <a:avLst/>
          </a:prstGeom>
          <a:ln w="57150">
            <a:solidFill>
              <a:schemeClr val="accent2"/>
            </a:solidFill>
          </a:ln>
        </p:spPr>
        <p:style>
          <a:lnRef idx="1">
            <a:schemeClr val="accent1"/>
          </a:lnRef>
          <a:fillRef idx="0">
            <a:schemeClr val="accent1"/>
          </a:fillRef>
          <a:effectRef idx="0">
            <a:schemeClr val="accent1"/>
          </a:effectRef>
          <a:fontRef idx="minor">
            <a:schemeClr val="tx1"/>
          </a:fontRef>
        </p:style>
      </p:cxnSp>
      <p:sp>
        <p:nvSpPr>
          <p:cNvPr id="12" name="TextBox 11">
            <a:extLst>
              <a:ext uri="{FF2B5EF4-FFF2-40B4-BE49-F238E27FC236}">
                <a16:creationId xmlns:a16="http://schemas.microsoft.com/office/drawing/2014/main" id="{3EEC5B3E-B1EE-47C5-9785-421A5B17810C}"/>
              </a:ext>
            </a:extLst>
          </p:cNvPr>
          <p:cNvSpPr txBox="1"/>
          <p:nvPr/>
        </p:nvSpPr>
        <p:spPr>
          <a:xfrm>
            <a:off x="1515192" y="9468253"/>
            <a:ext cx="4730033" cy="2952347"/>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formulate wireless resources services. supply visionary portals via backward compatible.</a:t>
            </a:r>
            <a:endParaRPr lang="en-US" sz="2700" dirty="0">
              <a:latin typeface="Poppins Light" panose="00000400000000000000" pitchFamily="2" charset="0"/>
              <a:cs typeface="Poppins Light" panose="00000400000000000000" pitchFamily="2" charset="0"/>
            </a:endParaRPr>
          </a:p>
        </p:txBody>
      </p:sp>
      <p:sp>
        <p:nvSpPr>
          <p:cNvPr id="13" name="TextBox 12">
            <a:extLst>
              <a:ext uri="{FF2B5EF4-FFF2-40B4-BE49-F238E27FC236}">
                <a16:creationId xmlns:a16="http://schemas.microsoft.com/office/drawing/2014/main" id="{B798913F-CAD7-4A61-9D5B-785037093034}"/>
              </a:ext>
            </a:extLst>
          </p:cNvPr>
          <p:cNvSpPr txBox="1"/>
          <p:nvPr/>
        </p:nvSpPr>
        <p:spPr>
          <a:xfrm>
            <a:off x="7204792" y="9468253"/>
            <a:ext cx="4730033" cy="2952347"/>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Formulate wireless resources services. supply visionary portals via backward compatible from results. </a:t>
            </a:r>
            <a:endParaRPr lang="en-US" sz="2700" dirty="0">
              <a:latin typeface="Poppins Light" panose="00000400000000000000" pitchFamily="2" charset="0"/>
              <a:cs typeface="Poppins Light" panose="00000400000000000000" pitchFamily="2" charset="0"/>
            </a:endParaRPr>
          </a:p>
        </p:txBody>
      </p:sp>
      <p:sp>
        <p:nvSpPr>
          <p:cNvPr id="14" name="TextBox 13">
            <a:extLst>
              <a:ext uri="{FF2B5EF4-FFF2-40B4-BE49-F238E27FC236}">
                <a16:creationId xmlns:a16="http://schemas.microsoft.com/office/drawing/2014/main" id="{C3F8C259-E9E3-4D0D-8CDB-190974D91364}"/>
              </a:ext>
            </a:extLst>
          </p:cNvPr>
          <p:cNvSpPr txBox="1"/>
          <p:nvPr/>
        </p:nvSpPr>
        <p:spPr>
          <a:xfrm>
            <a:off x="12894392" y="9468253"/>
            <a:ext cx="4730033" cy="2952347"/>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Resources service supply visionary portals via backward compatible from results competently innovate fully.</a:t>
            </a:r>
            <a:endParaRPr lang="en-US" sz="2700" dirty="0">
              <a:latin typeface="Poppins Light" panose="00000400000000000000" pitchFamily="2" charset="0"/>
              <a:cs typeface="Poppins Light" panose="00000400000000000000" pitchFamily="2" charset="0"/>
            </a:endParaRPr>
          </a:p>
        </p:txBody>
      </p:sp>
      <p:sp>
        <p:nvSpPr>
          <p:cNvPr id="15" name="TextBox 14">
            <a:extLst>
              <a:ext uri="{FF2B5EF4-FFF2-40B4-BE49-F238E27FC236}">
                <a16:creationId xmlns:a16="http://schemas.microsoft.com/office/drawing/2014/main" id="{D10A8B01-7915-468D-B1A0-0B7E4E3866D2}"/>
              </a:ext>
            </a:extLst>
          </p:cNvPr>
          <p:cNvSpPr txBox="1"/>
          <p:nvPr/>
        </p:nvSpPr>
        <p:spPr>
          <a:xfrm>
            <a:off x="18583992" y="9468253"/>
            <a:ext cx="4730033" cy="2952347"/>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Competently innovate fully tested benefits without from action item objectively monetize description.</a:t>
            </a:r>
            <a:endParaRPr lang="en-US" sz="2700" dirty="0">
              <a:latin typeface="Poppins Light" panose="00000400000000000000" pitchFamily="2" charset="0"/>
              <a:cs typeface="Poppins Light" panose="00000400000000000000" pitchFamily="2" charset="0"/>
            </a:endParaRPr>
          </a:p>
        </p:txBody>
      </p:sp>
      <p:sp>
        <p:nvSpPr>
          <p:cNvPr id="17" name="TextBox 16">
            <a:extLst>
              <a:ext uri="{FF2B5EF4-FFF2-40B4-BE49-F238E27FC236}">
                <a16:creationId xmlns:a16="http://schemas.microsoft.com/office/drawing/2014/main" id="{FA5615F5-B0A1-493F-A11A-F29BBA8AF809}"/>
              </a:ext>
            </a:extLst>
          </p:cNvPr>
          <p:cNvSpPr txBox="1"/>
          <p:nvPr/>
        </p:nvSpPr>
        <p:spPr>
          <a:xfrm>
            <a:off x="1515192" y="5464277"/>
            <a:ext cx="4987928" cy="2046714"/>
          </a:xfrm>
          <a:prstGeom prst="rect">
            <a:avLst/>
          </a:prstGeom>
          <a:noFill/>
        </p:spPr>
        <p:txBody>
          <a:bodyPr wrap="square" rtlCol="0">
            <a:spAutoFit/>
          </a:bodyPr>
          <a:lstStyle/>
          <a:p>
            <a:pPr marL="0" marR="0" lvl="0" indent="0" algn="l" defTabSz="1827213" rtl="0" eaLnBrk="0" fontAlgn="base" latinLnBrk="0" hangingPunct="0">
              <a:spcBef>
                <a:spcPct val="0"/>
              </a:spcBef>
              <a:spcAft>
                <a:spcPct val="0"/>
              </a:spcAft>
              <a:buClrTx/>
              <a:buSzTx/>
              <a:buFontTx/>
              <a:buNone/>
              <a:tabLst/>
              <a:defRPr/>
            </a:pPr>
            <a:r>
              <a:rPr kumimoji="0" lang="en-US" sz="7000" b="0" i="0" u="none" strike="noStrike" kern="1200" cap="none" spc="600" normalizeH="0" baseline="0" noProof="0">
                <a:ln>
                  <a:noFill/>
                </a:ln>
                <a:solidFill>
                  <a:schemeClr val="accent2"/>
                </a:solidFill>
                <a:effectLst/>
                <a:uLnTx/>
                <a:uFillTx/>
                <a:latin typeface="Bebas Neue Regular" panose="020B0606020202050201" pitchFamily="34" charset="0"/>
                <a:ea typeface="+mn-ea"/>
                <a:cs typeface="+mn-cs"/>
              </a:rPr>
              <a:t>2017</a:t>
            </a:r>
            <a:endParaRPr lang="en-US" sz="3700">
              <a:solidFill>
                <a:schemeClr val="accent2"/>
              </a:solidFill>
              <a:latin typeface="Poppins Medium" panose="00000600000000000000" pitchFamily="2" charset="0"/>
              <a:cs typeface="Poppins Medium" panose="00000600000000000000" pitchFamily="2" charset="0"/>
            </a:endParaRPr>
          </a:p>
          <a:p>
            <a:pPr>
              <a:spcBef>
                <a:spcPts val="2400"/>
              </a:spcBef>
            </a:pPr>
            <a:r>
              <a:rPr lang="en-US" sz="3700">
                <a:latin typeface="Poppins Medium" panose="00000600000000000000" pitchFamily="2" charset="0"/>
                <a:cs typeface="Poppins Medium" panose="00000600000000000000" pitchFamily="2" charset="0"/>
              </a:rPr>
              <a:t>Our Heritage</a:t>
            </a:r>
            <a:endParaRPr lang="en-US" sz="3700" dirty="0">
              <a:latin typeface="Poppins Medium" panose="00000600000000000000" pitchFamily="2" charset="0"/>
              <a:cs typeface="Poppins Medium" panose="00000600000000000000" pitchFamily="2" charset="0"/>
            </a:endParaRPr>
          </a:p>
        </p:txBody>
      </p:sp>
      <p:sp>
        <p:nvSpPr>
          <p:cNvPr id="18" name="TextBox 17">
            <a:extLst>
              <a:ext uri="{FF2B5EF4-FFF2-40B4-BE49-F238E27FC236}">
                <a16:creationId xmlns:a16="http://schemas.microsoft.com/office/drawing/2014/main" id="{8EC8BD3F-5E05-4DF6-813B-4B634017108C}"/>
              </a:ext>
            </a:extLst>
          </p:cNvPr>
          <p:cNvSpPr txBox="1"/>
          <p:nvPr/>
        </p:nvSpPr>
        <p:spPr>
          <a:xfrm>
            <a:off x="7204792" y="5464277"/>
            <a:ext cx="4987928" cy="2046714"/>
          </a:xfrm>
          <a:prstGeom prst="rect">
            <a:avLst/>
          </a:prstGeom>
          <a:noFill/>
        </p:spPr>
        <p:txBody>
          <a:bodyPr wrap="square" rtlCol="0">
            <a:spAutoFit/>
          </a:bodyPr>
          <a:lstStyle/>
          <a:p>
            <a:pPr marL="0" marR="0" lvl="0" indent="0" algn="l" defTabSz="1827213" rtl="0" eaLnBrk="0" fontAlgn="base" latinLnBrk="0" hangingPunct="0">
              <a:spcBef>
                <a:spcPct val="0"/>
              </a:spcBef>
              <a:spcAft>
                <a:spcPct val="0"/>
              </a:spcAft>
              <a:buClrTx/>
              <a:buSzTx/>
              <a:buFontTx/>
              <a:buNone/>
              <a:tabLst/>
              <a:defRPr/>
            </a:pPr>
            <a:r>
              <a:rPr kumimoji="0" lang="en-US" sz="7000" b="0" i="0" u="none" strike="noStrike" kern="1200" cap="none" spc="600" normalizeH="0" baseline="0" noProof="0">
                <a:ln>
                  <a:noFill/>
                </a:ln>
                <a:solidFill>
                  <a:schemeClr val="accent2"/>
                </a:solidFill>
                <a:effectLst/>
                <a:uLnTx/>
                <a:uFillTx/>
                <a:latin typeface="Bebas Neue Regular" panose="020B0606020202050201" pitchFamily="34" charset="0"/>
                <a:ea typeface="+mn-ea"/>
                <a:cs typeface="+mn-cs"/>
              </a:rPr>
              <a:t>2018</a:t>
            </a:r>
            <a:endParaRPr lang="en-US" sz="3700">
              <a:solidFill>
                <a:schemeClr val="accent2"/>
              </a:solidFill>
              <a:latin typeface="Poppins Medium" panose="00000600000000000000" pitchFamily="2" charset="0"/>
              <a:cs typeface="Poppins Medium" panose="00000600000000000000" pitchFamily="2" charset="0"/>
            </a:endParaRPr>
          </a:p>
          <a:p>
            <a:pPr>
              <a:spcBef>
                <a:spcPts val="2400"/>
              </a:spcBef>
            </a:pPr>
            <a:r>
              <a:rPr lang="en-US" sz="3700">
                <a:latin typeface="Poppins Medium" panose="00000600000000000000" pitchFamily="2" charset="0"/>
                <a:cs typeface="Poppins Medium" panose="00000600000000000000" pitchFamily="2" charset="0"/>
              </a:rPr>
              <a:t>Expect More</a:t>
            </a:r>
            <a:endParaRPr lang="en-US" sz="3700" dirty="0">
              <a:latin typeface="Poppins Medium" panose="00000600000000000000" pitchFamily="2" charset="0"/>
              <a:cs typeface="Poppins Medium" panose="00000600000000000000" pitchFamily="2" charset="0"/>
            </a:endParaRPr>
          </a:p>
        </p:txBody>
      </p:sp>
      <p:sp>
        <p:nvSpPr>
          <p:cNvPr id="19" name="TextBox 18">
            <a:extLst>
              <a:ext uri="{FF2B5EF4-FFF2-40B4-BE49-F238E27FC236}">
                <a16:creationId xmlns:a16="http://schemas.microsoft.com/office/drawing/2014/main" id="{529EDD70-F348-46CA-BBE3-CD64B70230BA}"/>
              </a:ext>
            </a:extLst>
          </p:cNvPr>
          <p:cNvSpPr txBox="1"/>
          <p:nvPr/>
        </p:nvSpPr>
        <p:spPr>
          <a:xfrm>
            <a:off x="12894392" y="5464277"/>
            <a:ext cx="4987928" cy="2046714"/>
          </a:xfrm>
          <a:prstGeom prst="rect">
            <a:avLst/>
          </a:prstGeom>
          <a:noFill/>
        </p:spPr>
        <p:txBody>
          <a:bodyPr wrap="square" rtlCol="0">
            <a:spAutoFit/>
          </a:bodyPr>
          <a:lstStyle/>
          <a:p>
            <a:pPr marL="0" marR="0" lvl="0" indent="0" algn="l" defTabSz="1827213" rtl="0" eaLnBrk="0" fontAlgn="base" latinLnBrk="0" hangingPunct="0">
              <a:spcBef>
                <a:spcPct val="0"/>
              </a:spcBef>
              <a:spcAft>
                <a:spcPct val="0"/>
              </a:spcAft>
              <a:buClrTx/>
              <a:buSzTx/>
              <a:buFontTx/>
              <a:buNone/>
              <a:tabLst/>
              <a:defRPr/>
            </a:pPr>
            <a:r>
              <a:rPr kumimoji="0" lang="en-US" sz="7000" b="0" i="0" u="none" strike="noStrike" kern="1200" cap="none" spc="600" normalizeH="0" baseline="0" noProof="0">
                <a:ln>
                  <a:noFill/>
                </a:ln>
                <a:solidFill>
                  <a:schemeClr val="accent2"/>
                </a:solidFill>
                <a:effectLst/>
                <a:uLnTx/>
                <a:uFillTx/>
                <a:latin typeface="Bebas Neue Regular" panose="020B0606020202050201" pitchFamily="34" charset="0"/>
                <a:ea typeface="+mn-ea"/>
                <a:cs typeface="+mn-cs"/>
              </a:rPr>
              <a:t>2019</a:t>
            </a:r>
            <a:endParaRPr lang="en-US" sz="3700">
              <a:solidFill>
                <a:schemeClr val="accent2"/>
              </a:solidFill>
              <a:latin typeface="Poppins Medium" panose="00000600000000000000" pitchFamily="2" charset="0"/>
              <a:cs typeface="Poppins Medium" panose="00000600000000000000" pitchFamily="2" charset="0"/>
            </a:endParaRPr>
          </a:p>
          <a:p>
            <a:pPr>
              <a:spcBef>
                <a:spcPts val="2400"/>
              </a:spcBef>
            </a:pPr>
            <a:r>
              <a:rPr lang="en-US" sz="3700">
                <a:latin typeface="Poppins Medium" panose="00000600000000000000" pitchFamily="2" charset="0"/>
                <a:cs typeface="Poppins Medium" panose="00000600000000000000" pitchFamily="2" charset="0"/>
              </a:rPr>
              <a:t>Learn From Us</a:t>
            </a:r>
            <a:endParaRPr lang="en-US" sz="3700" dirty="0">
              <a:latin typeface="Poppins Medium" panose="00000600000000000000" pitchFamily="2" charset="0"/>
              <a:cs typeface="Poppins Medium" panose="00000600000000000000" pitchFamily="2" charset="0"/>
            </a:endParaRPr>
          </a:p>
        </p:txBody>
      </p:sp>
      <p:sp>
        <p:nvSpPr>
          <p:cNvPr id="20" name="TextBox 19">
            <a:extLst>
              <a:ext uri="{FF2B5EF4-FFF2-40B4-BE49-F238E27FC236}">
                <a16:creationId xmlns:a16="http://schemas.microsoft.com/office/drawing/2014/main" id="{3A4273A8-A40C-44D8-9B58-1928F2F19719}"/>
              </a:ext>
            </a:extLst>
          </p:cNvPr>
          <p:cNvSpPr txBox="1"/>
          <p:nvPr/>
        </p:nvSpPr>
        <p:spPr>
          <a:xfrm>
            <a:off x="18583992" y="5464277"/>
            <a:ext cx="4987928" cy="2046714"/>
          </a:xfrm>
          <a:prstGeom prst="rect">
            <a:avLst/>
          </a:prstGeom>
          <a:noFill/>
        </p:spPr>
        <p:txBody>
          <a:bodyPr wrap="square" rtlCol="0">
            <a:spAutoFit/>
          </a:bodyPr>
          <a:lstStyle/>
          <a:p>
            <a:pPr marL="0" marR="0" lvl="0" indent="0" algn="l" defTabSz="1827213" rtl="0" eaLnBrk="0" fontAlgn="base" latinLnBrk="0" hangingPunct="0">
              <a:spcBef>
                <a:spcPct val="0"/>
              </a:spcBef>
              <a:spcAft>
                <a:spcPct val="0"/>
              </a:spcAft>
              <a:buClrTx/>
              <a:buSzTx/>
              <a:buFontTx/>
              <a:buNone/>
              <a:tabLst/>
              <a:defRPr/>
            </a:pPr>
            <a:r>
              <a:rPr kumimoji="0" lang="en-US" sz="7000" b="0" i="0" u="none" strike="noStrike" kern="1200" cap="none" spc="600" normalizeH="0" baseline="0" noProof="0">
                <a:ln>
                  <a:noFill/>
                </a:ln>
                <a:solidFill>
                  <a:schemeClr val="accent2"/>
                </a:solidFill>
                <a:effectLst/>
                <a:uLnTx/>
                <a:uFillTx/>
                <a:latin typeface="Bebas Neue Regular" panose="020B0606020202050201" pitchFamily="34" charset="0"/>
                <a:ea typeface="+mn-ea"/>
                <a:cs typeface="+mn-cs"/>
              </a:rPr>
              <a:t>2021</a:t>
            </a:r>
            <a:endParaRPr lang="en-US" sz="3700">
              <a:solidFill>
                <a:schemeClr val="accent2"/>
              </a:solidFill>
              <a:latin typeface="Poppins Medium" panose="00000600000000000000" pitchFamily="2" charset="0"/>
              <a:cs typeface="Poppins Medium" panose="00000600000000000000" pitchFamily="2" charset="0"/>
            </a:endParaRPr>
          </a:p>
          <a:p>
            <a:pPr>
              <a:spcBef>
                <a:spcPts val="2400"/>
              </a:spcBef>
            </a:pPr>
            <a:r>
              <a:rPr lang="en-US" sz="3700">
                <a:latin typeface="Poppins Medium" panose="00000600000000000000" pitchFamily="2" charset="0"/>
                <a:cs typeface="Poppins Medium" panose="00000600000000000000" pitchFamily="2" charset="0"/>
              </a:rPr>
              <a:t>Opportunities</a:t>
            </a:r>
            <a:endParaRPr lang="en-US" sz="3700" dirty="0">
              <a:latin typeface="Poppins Medium" panose="00000600000000000000" pitchFamily="2" charset="0"/>
              <a:cs typeface="Poppins Medium" panose="00000600000000000000" pitchFamily="2" charset="0"/>
            </a:endParaRPr>
          </a:p>
        </p:txBody>
      </p:sp>
      <p:sp>
        <p:nvSpPr>
          <p:cNvPr id="21" name="Oval 20">
            <a:extLst>
              <a:ext uri="{FF2B5EF4-FFF2-40B4-BE49-F238E27FC236}">
                <a16:creationId xmlns:a16="http://schemas.microsoft.com/office/drawing/2014/main" id="{7063DF20-EA9F-401F-8123-CBC14668B995}"/>
              </a:ext>
            </a:extLst>
          </p:cNvPr>
          <p:cNvSpPr/>
          <p:nvPr/>
        </p:nvSpPr>
        <p:spPr>
          <a:xfrm>
            <a:off x="2870302" y="8261554"/>
            <a:ext cx="501446" cy="50144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Oval 21">
            <a:extLst>
              <a:ext uri="{FF2B5EF4-FFF2-40B4-BE49-F238E27FC236}">
                <a16:creationId xmlns:a16="http://schemas.microsoft.com/office/drawing/2014/main" id="{07DE1F1C-18C0-46BC-9190-B684B14212A4}"/>
              </a:ext>
            </a:extLst>
          </p:cNvPr>
          <p:cNvSpPr/>
          <p:nvPr/>
        </p:nvSpPr>
        <p:spPr>
          <a:xfrm>
            <a:off x="8346870" y="8261554"/>
            <a:ext cx="501446" cy="50144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Oval 22">
            <a:extLst>
              <a:ext uri="{FF2B5EF4-FFF2-40B4-BE49-F238E27FC236}">
                <a16:creationId xmlns:a16="http://schemas.microsoft.com/office/drawing/2014/main" id="{AF159C40-F2FC-49FD-AEB8-FDE40E3F8D21}"/>
              </a:ext>
            </a:extLst>
          </p:cNvPr>
          <p:cNvSpPr/>
          <p:nvPr/>
        </p:nvSpPr>
        <p:spPr>
          <a:xfrm>
            <a:off x="13823438" y="8261554"/>
            <a:ext cx="501446" cy="50144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4" name="Oval 23">
            <a:extLst>
              <a:ext uri="{FF2B5EF4-FFF2-40B4-BE49-F238E27FC236}">
                <a16:creationId xmlns:a16="http://schemas.microsoft.com/office/drawing/2014/main" id="{28A345F4-0E84-43C6-ACFE-20B21A40D497}"/>
              </a:ext>
            </a:extLst>
          </p:cNvPr>
          <p:cNvSpPr/>
          <p:nvPr/>
        </p:nvSpPr>
        <p:spPr>
          <a:xfrm>
            <a:off x="19300005" y="8261554"/>
            <a:ext cx="501446" cy="501446"/>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1719329481"/>
      </p:ext>
    </p:extLst>
  </p:cSld>
  <p:clrMapOvr>
    <a:masterClrMapping/>
  </p:clrMapOvr>
  <p:transition spd="slow" advClick="0" advTm="1000">
    <p:push/>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60F43570-12DB-4A59-84B4-FACD3705CB00}"/>
              </a:ext>
            </a:extLst>
          </p:cNvPr>
          <p:cNvSpPr>
            <a:spLocks noGrp="1"/>
          </p:cNvSpPr>
          <p:nvPr>
            <p:ph type="pic" sz="quarter" idx="10"/>
          </p:nvPr>
        </p:nvSpPr>
        <p:spPr/>
      </p:sp>
      <p:sp>
        <p:nvSpPr>
          <p:cNvPr id="40" name="Rectangle 39">
            <a:extLst>
              <a:ext uri="{FF2B5EF4-FFF2-40B4-BE49-F238E27FC236}">
                <a16:creationId xmlns:a16="http://schemas.microsoft.com/office/drawing/2014/main" id="{76770755-9545-44F7-880C-9349FC2CA066}"/>
              </a:ext>
            </a:extLst>
          </p:cNvPr>
          <p:cNvSpPr/>
          <p:nvPr/>
        </p:nvSpPr>
        <p:spPr>
          <a:xfrm>
            <a:off x="0" y="8458846"/>
            <a:ext cx="22704425" cy="5257154"/>
          </a:xfrm>
          <a:prstGeom prst="rect">
            <a:avLst/>
          </a:prstGeom>
          <a:solidFill>
            <a:schemeClr val="accent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a:extLst>
              <a:ext uri="{FF2B5EF4-FFF2-40B4-BE49-F238E27FC236}">
                <a16:creationId xmlns:a16="http://schemas.microsoft.com/office/drawing/2014/main" id="{0C215F1B-AC5E-479B-A134-B97A8C69D6C2}"/>
              </a:ext>
            </a:extLst>
          </p:cNvPr>
          <p:cNvSpPr txBox="1"/>
          <p:nvPr/>
        </p:nvSpPr>
        <p:spPr>
          <a:xfrm>
            <a:off x="1204725" y="2264849"/>
            <a:ext cx="109841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work</a:t>
            </a:r>
            <a:r>
              <a:rPr lang="en-US" sz="12000" spc="600">
                <a:latin typeface="Bebas Neue Regular" panose="020B0606020202050201" pitchFamily="34" charset="0"/>
              </a:rPr>
              <a:t> process</a:t>
            </a:r>
            <a:endParaRPr lang="ru-RU" sz="12000" spc="600">
              <a:latin typeface="+mj-lt"/>
            </a:endParaRPr>
          </a:p>
        </p:txBody>
      </p:sp>
      <p:sp>
        <p:nvSpPr>
          <p:cNvPr id="4" name="TextBox 3">
            <a:extLst>
              <a:ext uri="{FF2B5EF4-FFF2-40B4-BE49-F238E27FC236}">
                <a16:creationId xmlns:a16="http://schemas.microsoft.com/office/drawing/2014/main" id="{AD114D1E-F194-499C-A321-90A896931AF0}"/>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D67DFD13-C035-4770-A426-2B5CC2899E69}"/>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a:extLst>
              <a:ext uri="{FF2B5EF4-FFF2-40B4-BE49-F238E27FC236}">
                <a16:creationId xmlns:a16="http://schemas.microsoft.com/office/drawing/2014/main" id="{612FE655-2A7B-47D3-B7E1-23643EC3BEB5}"/>
              </a:ext>
            </a:extLst>
          </p:cNvPr>
          <p:cNvSpPr txBox="1"/>
          <p:nvPr/>
        </p:nvSpPr>
        <p:spPr>
          <a:xfrm>
            <a:off x="1204724" y="4191000"/>
            <a:ext cx="8774302"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grpSp>
        <p:nvGrpSpPr>
          <p:cNvPr id="12" name="Group 11">
            <a:extLst>
              <a:ext uri="{FF2B5EF4-FFF2-40B4-BE49-F238E27FC236}">
                <a16:creationId xmlns:a16="http://schemas.microsoft.com/office/drawing/2014/main" id="{1955BF6D-890B-47A4-B82B-EC9676A3DF9C}"/>
              </a:ext>
            </a:extLst>
          </p:cNvPr>
          <p:cNvGrpSpPr/>
          <p:nvPr/>
        </p:nvGrpSpPr>
        <p:grpSpPr>
          <a:xfrm>
            <a:off x="14571472" y="1066801"/>
            <a:ext cx="8774303" cy="2590799"/>
            <a:chOff x="12948636" y="1712106"/>
            <a:chExt cx="8774303" cy="2590799"/>
          </a:xfrm>
        </p:grpSpPr>
        <p:sp>
          <p:nvSpPr>
            <p:cNvPr id="11" name="Rectangle 10">
              <a:extLst>
                <a:ext uri="{FF2B5EF4-FFF2-40B4-BE49-F238E27FC236}">
                  <a16:creationId xmlns:a16="http://schemas.microsoft.com/office/drawing/2014/main" id="{D18F840F-C056-4DCF-A761-7495AE56CA3D}"/>
                </a:ext>
              </a:extLst>
            </p:cNvPr>
            <p:cNvSpPr/>
            <p:nvPr/>
          </p:nvSpPr>
          <p:spPr>
            <a:xfrm>
              <a:off x="12948636" y="1712106"/>
              <a:ext cx="8774303" cy="25907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a:extLst>
                <a:ext uri="{FF2B5EF4-FFF2-40B4-BE49-F238E27FC236}">
                  <a16:creationId xmlns:a16="http://schemas.microsoft.com/office/drawing/2014/main" id="{1A912DA7-3373-4143-9409-510773AC9684}"/>
                </a:ext>
              </a:extLst>
            </p:cNvPr>
            <p:cNvSpPr txBox="1"/>
            <p:nvPr/>
          </p:nvSpPr>
          <p:spPr>
            <a:xfrm>
              <a:off x="14003623" y="2021821"/>
              <a:ext cx="6664328" cy="1942840"/>
            </a:xfrm>
            <a:prstGeom prst="rect">
              <a:avLst/>
            </a:prstGeom>
            <a:noFill/>
          </p:spPr>
          <p:txBody>
            <a:bodyPr wrap="square" rtlCol="0">
              <a:spAutoFit/>
            </a:bodyPr>
            <a:lstStyle/>
            <a:p>
              <a:pPr algn="ctr">
                <a:lnSpc>
                  <a:spcPct val="140000"/>
                </a:lnSpc>
                <a:spcBef>
                  <a:spcPts val="2400"/>
                </a:spcBef>
              </a:pPr>
              <a:r>
                <a:rPr lang="en-US" sz="2700">
                  <a:latin typeface="+mj-lt"/>
                  <a:cs typeface="Poppins" panose="00000500000000000000" pitchFamily="2" charset="0"/>
                </a:rPr>
                <a:t>Process Step #1</a:t>
              </a:r>
              <a:endParaRPr lang="en-US" sz="2700" dirty="0">
                <a:latin typeface="Poppins" panose="00000500000000000000" pitchFamily="2" charset="0"/>
                <a:cs typeface="Poppins" panose="00000500000000000000" pitchFamily="2" charset="0"/>
              </a:endParaRPr>
            </a:p>
            <a:p>
              <a:pPr algn="ctr">
                <a:lnSpc>
                  <a:spcPct val="140000"/>
                </a:lnSpc>
                <a:spcBef>
                  <a:spcPts val="1200"/>
                </a:spcBef>
              </a:pPr>
              <a:r>
                <a:rPr lang="en-US" sz="2700" i="1">
                  <a:latin typeface="+mn-lt"/>
                  <a:cs typeface="Poppins" panose="00000500000000000000" pitchFamily="2" charset="0"/>
                </a:rPr>
                <a:t>Some description here synergistically team driven networks. </a:t>
              </a:r>
              <a:endParaRPr lang="en-US" sz="2700" i="1" dirty="0">
                <a:latin typeface="+mn-lt"/>
                <a:cs typeface="Poppins" panose="00000500000000000000" pitchFamily="2" charset="0"/>
              </a:endParaRPr>
            </a:p>
          </p:txBody>
        </p:sp>
      </p:grpSp>
      <p:grpSp>
        <p:nvGrpSpPr>
          <p:cNvPr id="30" name="Group 29">
            <a:extLst>
              <a:ext uri="{FF2B5EF4-FFF2-40B4-BE49-F238E27FC236}">
                <a16:creationId xmlns:a16="http://schemas.microsoft.com/office/drawing/2014/main" id="{2723F4B7-B977-4756-B581-67684B509103}"/>
              </a:ext>
            </a:extLst>
          </p:cNvPr>
          <p:cNvGrpSpPr/>
          <p:nvPr/>
        </p:nvGrpSpPr>
        <p:grpSpPr>
          <a:xfrm>
            <a:off x="11998366" y="4059904"/>
            <a:ext cx="8774303" cy="2590799"/>
            <a:chOff x="12948636" y="1712106"/>
            <a:chExt cx="8774303" cy="2590799"/>
          </a:xfrm>
        </p:grpSpPr>
        <p:sp>
          <p:nvSpPr>
            <p:cNvPr id="31" name="Rectangle 30">
              <a:extLst>
                <a:ext uri="{FF2B5EF4-FFF2-40B4-BE49-F238E27FC236}">
                  <a16:creationId xmlns:a16="http://schemas.microsoft.com/office/drawing/2014/main" id="{2D339062-89F0-4C41-84E1-16402E561F08}"/>
                </a:ext>
              </a:extLst>
            </p:cNvPr>
            <p:cNvSpPr/>
            <p:nvPr/>
          </p:nvSpPr>
          <p:spPr>
            <a:xfrm>
              <a:off x="12948636" y="1712106"/>
              <a:ext cx="8774303" cy="25907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TextBox 31">
              <a:extLst>
                <a:ext uri="{FF2B5EF4-FFF2-40B4-BE49-F238E27FC236}">
                  <a16:creationId xmlns:a16="http://schemas.microsoft.com/office/drawing/2014/main" id="{95681683-C735-4C1C-98FC-102A1424B2A3}"/>
                </a:ext>
              </a:extLst>
            </p:cNvPr>
            <p:cNvSpPr txBox="1"/>
            <p:nvPr/>
          </p:nvSpPr>
          <p:spPr>
            <a:xfrm>
              <a:off x="14003623" y="2021821"/>
              <a:ext cx="6664328" cy="1942840"/>
            </a:xfrm>
            <a:prstGeom prst="rect">
              <a:avLst/>
            </a:prstGeom>
            <a:noFill/>
          </p:spPr>
          <p:txBody>
            <a:bodyPr wrap="square" rtlCol="0">
              <a:spAutoFit/>
            </a:bodyPr>
            <a:lstStyle/>
            <a:p>
              <a:pPr algn="ctr">
                <a:lnSpc>
                  <a:spcPct val="140000"/>
                </a:lnSpc>
                <a:spcBef>
                  <a:spcPts val="2400"/>
                </a:spcBef>
              </a:pPr>
              <a:r>
                <a:rPr lang="en-US" sz="2700">
                  <a:latin typeface="+mj-lt"/>
                  <a:cs typeface="Poppins" panose="00000500000000000000" pitchFamily="2" charset="0"/>
                </a:rPr>
                <a:t>Process Step #2</a:t>
              </a:r>
              <a:endParaRPr lang="en-US" sz="2700">
                <a:latin typeface="Poppins" panose="00000500000000000000" pitchFamily="2" charset="0"/>
                <a:cs typeface="Poppins" panose="00000500000000000000" pitchFamily="2" charset="0"/>
              </a:endParaRPr>
            </a:p>
            <a:p>
              <a:pPr algn="ctr">
                <a:lnSpc>
                  <a:spcPct val="140000"/>
                </a:lnSpc>
                <a:spcBef>
                  <a:spcPts val="1200"/>
                </a:spcBef>
              </a:pPr>
              <a:r>
                <a:rPr lang="en-US" sz="2700" i="1">
                  <a:latin typeface="+mn-lt"/>
                  <a:cs typeface="Poppins" panose="00000500000000000000" pitchFamily="2" charset="0"/>
                </a:rPr>
                <a:t>Some description here synergistically team driven networks. </a:t>
              </a:r>
              <a:endParaRPr lang="en-US" sz="2700" i="1" dirty="0">
                <a:latin typeface="+mn-lt"/>
                <a:cs typeface="Poppins" panose="00000500000000000000" pitchFamily="2" charset="0"/>
              </a:endParaRPr>
            </a:p>
          </p:txBody>
        </p:sp>
      </p:grpSp>
      <p:grpSp>
        <p:nvGrpSpPr>
          <p:cNvPr id="34" name="Group 33">
            <a:extLst>
              <a:ext uri="{FF2B5EF4-FFF2-40B4-BE49-F238E27FC236}">
                <a16:creationId xmlns:a16="http://schemas.microsoft.com/office/drawing/2014/main" id="{05340C96-C36A-4834-9AFB-966AFBEE4555}"/>
              </a:ext>
            </a:extLst>
          </p:cNvPr>
          <p:cNvGrpSpPr/>
          <p:nvPr/>
        </p:nvGrpSpPr>
        <p:grpSpPr>
          <a:xfrm>
            <a:off x="9425261" y="7053007"/>
            <a:ext cx="8774303" cy="2590799"/>
            <a:chOff x="12948636" y="1712106"/>
            <a:chExt cx="8774303" cy="2590799"/>
          </a:xfrm>
        </p:grpSpPr>
        <p:sp>
          <p:nvSpPr>
            <p:cNvPr id="35" name="Rectangle 34">
              <a:extLst>
                <a:ext uri="{FF2B5EF4-FFF2-40B4-BE49-F238E27FC236}">
                  <a16:creationId xmlns:a16="http://schemas.microsoft.com/office/drawing/2014/main" id="{70BDCFBB-5140-4837-9CAA-65AC5639A02D}"/>
                </a:ext>
              </a:extLst>
            </p:cNvPr>
            <p:cNvSpPr/>
            <p:nvPr/>
          </p:nvSpPr>
          <p:spPr>
            <a:xfrm>
              <a:off x="12948636" y="1712106"/>
              <a:ext cx="8774303" cy="25907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6" name="TextBox 35">
              <a:extLst>
                <a:ext uri="{FF2B5EF4-FFF2-40B4-BE49-F238E27FC236}">
                  <a16:creationId xmlns:a16="http://schemas.microsoft.com/office/drawing/2014/main" id="{32122D4E-7E3B-49F3-982B-3D018E3DB525}"/>
                </a:ext>
              </a:extLst>
            </p:cNvPr>
            <p:cNvSpPr txBox="1"/>
            <p:nvPr/>
          </p:nvSpPr>
          <p:spPr>
            <a:xfrm>
              <a:off x="14003623" y="2021821"/>
              <a:ext cx="6664328" cy="1942840"/>
            </a:xfrm>
            <a:prstGeom prst="rect">
              <a:avLst/>
            </a:prstGeom>
            <a:noFill/>
          </p:spPr>
          <p:txBody>
            <a:bodyPr wrap="square" rtlCol="0">
              <a:spAutoFit/>
            </a:bodyPr>
            <a:lstStyle/>
            <a:p>
              <a:pPr algn="ctr">
                <a:lnSpc>
                  <a:spcPct val="140000"/>
                </a:lnSpc>
                <a:spcBef>
                  <a:spcPts val="2400"/>
                </a:spcBef>
              </a:pPr>
              <a:r>
                <a:rPr lang="en-US" sz="2700">
                  <a:latin typeface="+mj-lt"/>
                  <a:cs typeface="Poppins" panose="00000500000000000000" pitchFamily="2" charset="0"/>
                </a:rPr>
                <a:t>Process Step #3</a:t>
              </a:r>
              <a:endParaRPr lang="en-US" sz="2700">
                <a:latin typeface="Poppins" panose="00000500000000000000" pitchFamily="2" charset="0"/>
                <a:cs typeface="Poppins" panose="00000500000000000000" pitchFamily="2" charset="0"/>
              </a:endParaRPr>
            </a:p>
            <a:p>
              <a:pPr algn="ctr">
                <a:lnSpc>
                  <a:spcPct val="140000"/>
                </a:lnSpc>
                <a:spcBef>
                  <a:spcPts val="1200"/>
                </a:spcBef>
              </a:pPr>
              <a:r>
                <a:rPr lang="en-US" sz="2700" i="1">
                  <a:latin typeface="+mn-lt"/>
                  <a:cs typeface="Poppins" panose="00000500000000000000" pitchFamily="2" charset="0"/>
                </a:rPr>
                <a:t>Some description here synergistically team driven networks. </a:t>
              </a:r>
              <a:endParaRPr lang="en-US" sz="2700" i="1" dirty="0">
                <a:latin typeface="+mn-lt"/>
                <a:cs typeface="Poppins" panose="00000500000000000000" pitchFamily="2" charset="0"/>
              </a:endParaRPr>
            </a:p>
          </p:txBody>
        </p:sp>
      </p:grpSp>
      <p:grpSp>
        <p:nvGrpSpPr>
          <p:cNvPr id="37" name="Group 36">
            <a:extLst>
              <a:ext uri="{FF2B5EF4-FFF2-40B4-BE49-F238E27FC236}">
                <a16:creationId xmlns:a16="http://schemas.microsoft.com/office/drawing/2014/main" id="{2AE19768-3857-4195-8EC0-ABCC20BE76D1}"/>
              </a:ext>
            </a:extLst>
          </p:cNvPr>
          <p:cNvGrpSpPr/>
          <p:nvPr/>
        </p:nvGrpSpPr>
        <p:grpSpPr>
          <a:xfrm>
            <a:off x="6852156" y="10046111"/>
            <a:ext cx="8774303" cy="2590799"/>
            <a:chOff x="12948636" y="1712106"/>
            <a:chExt cx="8774303" cy="2590799"/>
          </a:xfrm>
        </p:grpSpPr>
        <p:sp>
          <p:nvSpPr>
            <p:cNvPr id="38" name="Rectangle 37">
              <a:extLst>
                <a:ext uri="{FF2B5EF4-FFF2-40B4-BE49-F238E27FC236}">
                  <a16:creationId xmlns:a16="http://schemas.microsoft.com/office/drawing/2014/main" id="{975C7383-8610-462F-8607-BF87A5A67FFE}"/>
                </a:ext>
              </a:extLst>
            </p:cNvPr>
            <p:cNvSpPr/>
            <p:nvPr/>
          </p:nvSpPr>
          <p:spPr>
            <a:xfrm>
              <a:off x="12948636" y="1712106"/>
              <a:ext cx="8774303" cy="25907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9" name="TextBox 38">
              <a:extLst>
                <a:ext uri="{FF2B5EF4-FFF2-40B4-BE49-F238E27FC236}">
                  <a16:creationId xmlns:a16="http://schemas.microsoft.com/office/drawing/2014/main" id="{9477F2CE-DCD3-4AEE-907B-B768BBA4F1F4}"/>
                </a:ext>
              </a:extLst>
            </p:cNvPr>
            <p:cNvSpPr txBox="1"/>
            <p:nvPr/>
          </p:nvSpPr>
          <p:spPr>
            <a:xfrm>
              <a:off x="14003623" y="2021821"/>
              <a:ext cx="6664328" cy="1942840"/>
            </a:xfrm>
            <a:prstGeom prst="rect">
              <a:avLst/>
            </a:prstGeom>
            <a:noFill/>
          </p:spPr>
          <p:txBody>
            <a:bodyPr wrap="square" rtlCol="0">
              <a:spAutoFit/>
            </a:bodyPr>
            <a:lstStyle/>
            <a:p>
              <a:pPr algn="ctr">
                <a:lnSpc>
                  <a:spcPct val="140000"/>
                </a:lnSpc>
                <a:spcBef>
                  <a:spcPts val="2400"/>
                </a:spcBef>
              </a:pPr>
              <a:r>
                <a:rPr lang="en-US" sz="2700">
                  <a:latin typeface="+mj-lt"/>
                  <a:cs typeface="Poppins" panose="00000500000000000000" pitchFamily="2" charset="0"/>
                </a:rPr>
                <a:t>Process Step #4</a:t>
              </a:r>
              <a:endParaRPr lang="en-US" sz="2700">
                <a:latin typeface="Poppins" panose="00000500000000000000" pitchFamily="2" charset="0"/>
                <a:cs typeface="Poppins" panose="00000500000000000000" pitchFamily="2" charset="0"/>
              </a:endParaRPr>
            </a:p>
            <a:p>
              <a:pPr algn="ctr">
                <a:lnSpc>
                  <a:spcPct val="140000"/>
                </a:lnSpc>
                <a:spcBef>
                  <a:spcPts val="1200"/>
                </a:spcBef>
              </a:pPr>
              <a:r>
                <a:rPr lang="en-US" sz="2700" i="1">
                  <a:latin typeface="+mn-lt"/>
                  <a:cs typeface="Poppins" panose="00000500000000000000" pitchFamily="2" charset="0"/>
                </a:rPr>
                <a:t>Some description here synergistically team driven networks. </a:t>
              </a:r>
              <a:endParaRPr lang="en-US" sz="2700" i="1" dirty="0">
                <a:latin typeface="+mn-lt"/>
                <a:cs typeface="Poppins" panose="00000500000000000000" pitchFamily="2" charset="0"/>
              </a:endParaRPr>
            </a:p>
          </p:txBody>
        </p:sp>
      </p:grpSp>
      <p:sp>
        <p:nvSpPr>
          <p:cNvPr id="48" name="Rectangle 47">
            <a:extLst>
              <a:ext uri="{FF2B5EF4-FFF2-40B4-BE49-F238E27FC236}">
                <a16:creationId xmlns:a16="http://schemas.microsoft.com/office/drawing/2014/main" id="{6599E08F-3B40-4595-BA56-D0DE4377C6C2}"/>
              </a:ext>
            </a:extLst>
          </p:cNvPr>
          <p:cNvSpPr/>
          <p:nvPr/>
        </p:nvSpPr>
        <p:spPr>
          <a:xfrm>
            <a:off x="22704425" y="8458846"/>
            <a:ext cx="1673224" cy="5257154"/>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53" name="Group 52">
            <a:extLst>
              <a:ext uri="{FF2B5EF4-FFF2-40B4-BE49-F238E27FC236}">
                <a16:creationId xmlns:a16="http://schemas.microsoft.com/office/drawing/2014/main" id="{D3336B03-0AE4-47D2-B006-349660D13F9E}"/>
              </a:ext>
            </a:extLst>
          </p:cNvPr>
          <p:cNvGrpSpPr/>
          <p:nvPr/>
        </p:nvGrpSpPr>
        <p:grpSpPr>
          <a:xfrm>
            <a:off x="23421974" y="10467093"/>
            <a:ext cx="238126" cy="1240660"/>
            <a:chOff x="23161625" y="9305562"/>
            <a:chExt cx="338244" cy="1762284"/>
          </a:xfrm>
        </p:grpSpPr>
        <p:sp>
          <p:nvSpPr>
            <p:cNvPr id="50" name="Oval 49">
              <a:extLst>
                <a:ext uri="{FF2B5EF4-FFF2-40B4-BE49-F238E27FC236}">
                  <a16:creationId xmlns:a16="http://schemas.microsoft.com/office/drawing/2014/main" id="{98046E4F-743F-4896-820B-F1AC9F6061A2}"/>
                </a:ext>
              </a:extLst>
            </p:cNvPr>
            <p:cNvSpPr/>
            <p:nvPr/>
          </p:nvSpPr>
          <p:spPr>
            <a:xfrm>
              <a:off x="23161625" y="9305562"/>
              <a:ext cx="338244" cy="3382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1" name="Oval 50">
              <a:extLst>
                <a:ext uri="{FF2B5EF4-FFF2-40B4-BE49-F238E27FC236}">
                  <a16:creationId xmlns:a16="http://schemas.microsoft.com/office/drawing/2014/main" id="{961BFDDF-FA8D-48A2-B3CF-FC2C6ECF07B3}"/>
                </a:ext>
              </a:extLst>
            </p:cNvPr>
            <p:cNvSpPr/>
            <p:nvPr/>
          </p:nvSpPr>
          <p:spPr>
            <a:xfrm>
              <a:off x="23161625" y="10017582"/>
              <a:ext cx="338244" cy="3382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Oval 51">
              <a:extLst>
                <a:ext uri="{FF2B5EF4-FFF2-40B4-BE49-F238E27FC236}">
                  <a16:creationId xmlns:a16="http://schemas.microsoft.com/office/drawing/2014/main" id="{6D6032A2-A781-4B8E-B389-EDC49DEB0A1D}"/>
                </a:ext>
              </a:extLst>
            </p:cNvPr>
            <p:cNvSpPr/>
            <p:nvPr/>
          </p:nvSpPr>
          <p:spPr>
            <a:xfrm>
              <a:off x="23161625" y="10729602"/>
              <a:ext cx="338244" cy="33824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Tree>
    <p:extLst>
      <p:ext uri="{BB962C8B-B14F-4D97-AF65-F5344CB8AC3E}">
        <p14:creationId xmlns:p14="http://schemas.microsoft.com/office/powerpoint/2010/main" val="2958522586"/>
      </p:ext>
    </p:extLst>
  </p:cSld>
  <p:clrMapOvr>
    <a:masterClrMapping/>
  </p:clrMapOvr>
  <p:transition spd="slow" advClick="0" advTm="1000">
    <p:push/>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EDF22AF-A3A1-4A6E-875D-BA66793D0B5F}"/>
              </a:ext>
            </a:extLst>
          </p:cNvPr>
          <p:cNvSpPr txBox="1"/>
          <p:nvPr/>
        </p:nvSpPr>
        <p:spPr>
          <a:xfrm>
            <a:off x="1204725" y="2264849"/>
            <a:ext cx="13041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project</a:t>
            </a:r>
            <a:r>
              <a:rPr lang="en-US" sz="12000" spc="600">
                <a:latin typeface="Bebas Neue Regular" panose="020B0606020202050201" pitchFamily="34" charset="0"/>
              </a:rPr>
              <a:t> showcase</a:t>
            </a:r>
            <a:endParaRPr lang="ru-RU" sz="12000" spc="600">
              <a:latin typeface="+mj-lt"/>
            </a:endParaRPr>
          </a:p>
        </p:txBody>
      </p:sp>
      <p:sp>
        <p:nvSpPr>
          <p:cNvPr id="4" name="TextBox 3">
            <a:extLst>
              <a:ext uri="{FF2B5EF4-FFF2-40B4-BE49-F238E27FC236}">
                <a16:creationId xmlns:a16="http://schemas.microsoft.com/office/drawing/2014/main" id="{CA728444-AF33-4733-A9C2-9E9C7B919579}"/>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76D43748-5F17-4973-9EC3-0C67ABBFD999}"/>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a:extLst>
              <a:ext uri="{FF2B5EF4-FFF2-40B4-BE49-F238E27FC236}">
                <a16:creationId xmlns:a16="http://schemas.microsoft.com/office/drawing/2014/main" id="{B703EF05-459F-46B8-9A86-870F0A53D9F8}"/>
              </a:ext>
            </a:extLst>
          </p:cNvPr>
          <p:cNvSpPr txBox="1"/>
          <p:nvPr/>
        </p:nvSpPr>
        <p:spPr>
          <a:xfrm>
            <a:off x="1238419" y="4077173"/>
            <a:ext cx="11136503"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IN EXTENSIVE</a:t>
            </a:r>
            <a:endParaRPr lang="en-US" sz="2700" dirty="0">
              <a:latin typeface="Poppins Medium" panose="00000600000000000000" pitchFamily="2" charset="0"/>
              <a:cs typeface="Poppins Medium" panose="00000600000000000000" pitchFamily="2" charset="0"/>
            </a:endParaRPr>
          </a:p>
        </p:txBody>
      </p:sp>
      <p:sp>
        <p:nvSpPr>
          <p:cNvPr id="8" name="Rectangle 7">
            <a:extLst>
              <a:ext uri="{FF2B5EF4-FFF2-40B4-BE49-F238E27FC236}">
                <a16:creationId xmlns:a16="http://schemas.microsoft.com/office/drawing/2014/main" id="{C3143F34-D71D-489E-B2AF-E352820531BF}"/>
              </a:ext>
            </a:extLst>
          </p:cNvPr>
          <p:cNvSpPr/>
          <p:nvPr/>
        </p:nvSpPr>
        <p:spPr>
          <a:xfrm>
            <a:off x="13789025" y="0"/>
            <a:ext cx="10588624" cy="13715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Rectangle 10">
            <a:extLst>
              <a:ext uri="{FF2B5EF4-FFF2-40B4-BE49-F238E27FC236}">
                <a16:creationId xmlns:a16="http://schemas.microsoft.com/office/drawing/2014/main" id="{6C9A1D02-927C-4DBB-AD7D-DA2C881B7579}"/>
              </a:ext>
            </a:extLst>
          </p:cNvPr>
          <p:cNvSpPr/>
          <p:nvPr/>
        </p:nvSpPr>
        <p:spPr>
          <a:xfrm>
            <a:off x="8608101" y="9144000"/>
            <a:ext cx="7161448" cy="349290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Rectangle 11">
            <a:extLst>
              <a:ext uri="{FF2B5EF4-FFF2-40B4-BE49-F238E27FC236}">
                <a16:creationId xmlns:a16="http://schemas.microsoft.com/office/drawing/2014/main" id="{7FED2337-B481-47A8-806E-3C2F6D7C5680}"/>
              </a:ext>
            </a:extLst>
          </p:cNvPr>
          <p:cNvSpPr/>
          <p:nvPr/>
        </p:nvSpPr>
        <p:spPr>
          <a:xfrm>
            <a:off x="1061628" y="9144000"/>
            <a:ext cx="7161448" cy="349290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42" name="Group 41">
            <a:extLst>
              <a:ext uri="{FF2B5EF4-FFF2-40B4-BE49-F238E27FC236}">
                <a16:creationId xmlns:a16="http://schemas.microsoft.com/office/drawing/2014/main" id="{4D17FF61-28F7-48DC-93BC-515B0EC04D2B}"/>
              </a:ext>
            </a:extLst>
          </p:cNvPr>
          <p:cNvGrpSpPr/>
          <p:nvPr/>
        </p:nvGrpSpPr>
        <p:grpSpPr>
          <a:xfrm>
            <a:off x="15338000" y="4310091"/>
            <a:ext cx="7747425" cy="3995709"/>
            <a:chOff x="15338000" y="3222895"/>
            <a:chExt cx="7747425" cy="3995709"/>
          </a:xfrm>
        </p:grpSpPr>
        <p:sp>
          <p:nvSpPr>
            <p:cNvPr id="21" name="TextBox 20">
              <a:extLst>
                <a:ext uri="{FF2B5EF4-FFF2-40B4-BE49-F238E27FC236}">
                  <a16:creationId xmlns:a16="http://schemas.microsoft.com/office/drawing/2014/main" id="{BBDDA9B2-C21A-4DE2-8C88-3A484281404B}"/>
                </a:ext>
              </a:extLst>
            </p:cNvPr>
            <p:cNvSpPr txBox="1"/>
            <p:nvPr/>
          </p:nvSpPr>
          <p:spPr>
            <a:xfrm>
              <a:off x="16152576" y="3222895"/>
              <a:ext cx="6932849" cy="3995709"/>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Globally enhance user friendly metrics Appropriately recaptiualize go forward growth strategies after flexible</a:t>
              </a:r>
            </a:p>
            <a:p>
              <a:pPr>
                <a:lnSpc>
                  <a:spcPct val="140000"/>
                </a:lnSpc>
                <a:spcBef>
                  <a:spcPts val="3600"/>
                </a:spcBef>
              </a:pPr>
              <a:r>
                <a:rPr lang="en-US" sz="2700">
                  <a:latin typeface="Poppins Light" panose="00000400000000000000" pitchFamily="2" charset="0"/>
                  <a:cs typeface="Poppins Light" panose="00000400000000000000" pitchFamily="2" charset="0"/>
                </a:rPr>
                <a:t>Multimedia based customer service syndicate at exceptional e-commerce vis-a-vis cross functional</a:t>
              </a:r>
              <a:endParaRPr lang="en-US" sz="2700" dirty="0">
                <a:latin typeface="Poppins Light" panose="00000400000000000000" pitchFamily="2" charset="0"/>
                <a:cs typeface="Poppins Light" panose="00000400000000000000" pitchFamily="2" charset="0"/>
              </a:endParaRPr>
            </a:p>
          </p:txBody>
        </p:sp>
        <p:sp>
          <p:nvSpPr>
            <p:cNvPr id="22" name="Oval 21">
              <a:extLst>
                <a:ext uri="{FF2B5EF4-FFF2-40B4-BE49-F238E27FC236}">
                  <a16:creationId xmlns:a16="http://schemas.microsoft.com/office/drawing/2014/main" id="{DC1ACC3A-02EE-493F-BAB4-DD6A2150CF33}"/>
                </a:ext>
              </a:extLst>
            </p:cNvPr>
            <p:cNvSpPr/>
            <p:nvPr/>
          </p:nvSpPr>
          <p:spPr>
            <a:xfrm>
              <a:off x="15338000" y="3473989"/>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Oval 22">
              <a:extLst>
                <a:ext uri="{FF2B5EF4-FFF2-40B4-BE49-F238E27FC236}">
                  <a16:creationId xmlns:a16="http://schemas.microsoft.com/office/drawing/2014/main" id="{63126D64-8A3B-4C98-ABA9-98360A12A627}"/>
                </a:ext>
              </a:extLst>
            </p:cNvPr>
            <p:cNvSpPr/>
            <p:nvPr/>
          </p:nvSpPr>
          <p:spPr>
            <a:xfrm>
              <a:off x="15338000" y="5638800"/>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26" name="TextBox 25">
            <a:extLst>
              <a:ext uri="{FF2B5EF4-FFF2-40B4-BE49-F238E27FC236}">
                <a16:creationId xmlns:a16="http://schemas.microsoft.com/office/drawing/2014/main" id="{FCD82B50-4247-47D2-96D6-9B0FBFA96F38}"/>
              </a:ext>
            </a:extLst>
          </p:cNvPr>
          <p:cNvSpPr txBox="1"/>
          <p:nvPr/>
        </p:nvSpPr>
        <p:spPr>
          <a:xfrm>
            <a:off x="1221214" y="5943600"/>
            <a:ext cx="11593702" cy="2419124"/>
          </a:xfrm>
          <a:prstGeom prst="rect">
            <a:avLst/>
          </a:prstGeom>
          <a:noFill/>
        </p:spPr>
        <p:txBody>
          <a:bodyPr wrap="square" numCol="2"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formulate wireless resources services. supply visionary portals via backward compatible from results. Quickly syndicate exceptional e-commerce vis-a-vis cross functional recaptiualize go forward testing.</a:t>
            </a:r>
            <a:endParaRPr lang="en-US" sz="2700" dirty="0">
              <a:latin typeface="Poppins Light" panose="00000400000000000000" pitchFamily="2" charset="0"/>
              <a:cs typeface="Poppins Light" panose="00000400000000000000" pitchFamily="2" charset="0"/>
            </a:endParaRPr>
          </a:p>
        </p:txBody>
      </p:sp>
      <p:cxnSp>
        <p:nvCxnSpPr>
          <p:cNvPr id="28" name="Straight Connector 27">
            <a:extLst>
              <a:ext uri="{FF2B5EF4-FFF2-40B4-BE49-F238E27FC236}">
                <a16:creationId xmlns:a16="http://schemas.microsoft.com/office/drawing/2014/main" id="{5BC9BADD-2A79-4CFE-A1E7-8649D8966FD9}"/>
              </a:ext>
            </a:extLst>
          </p:cNvPr>
          <p:cNvCxnSpPr>
            <a:cxnSpLocks/>
          </p:cNvCxnSpPr>
          <p:nvPr/>
        </p:nvCxnSpPr>
        <p:spPr>
          <a:xfrm>
            <a:off x="15094531" y="3657600"/>
            <a:ext cx="7977613" cy="0"/>
          </a:xfrm>
          <a:prstGeom prst="line">
            <a:avLst/>
          </a:prstGeom>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05C58091-1393-4753-A84B-3E133E8059D2}"/>
              </a:ext>
            </a:extLst>
          </p:cNvPr>
          <p:cNvSpPr txBox="1"/>
          <p:nvPr/>
        </p:nvSpPr>
        <p:spPr>
          <a:xfrm>
            <a:off x="1978327" y="9829800"/>
            <a:ext cx="5567738" cy="2096728"/>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Project Feature  #1</a:t>
            </a:r>
            <a:endParaRPr lang="en-US" sz="2700">
              <a:latin typeface="Poppins Light" panose="00000400000000000000" pitchFamily="2" charset="0"/>
              <a:cs typeface="Poppins Light" panose="00000400000000000000" pitchFamily="2" charset="0"/>
            </a:endParaRPr>
          </a:p>
          <a:p>
            <a:pPr>
              <a:lnSpc>
                <a:spcPct val="140000"/>
              </a:lnSpc>
              <a:spcBef>
                <a:spcPts val="2400"/>
              </a:spcBef>
            </a:pPr>
            <a:r>
              <a:rPr lang="en-US" sz="2700">
                <a:latin typeface="Poppins Light" panose="00000400000000000000" pitchFamily="2" charset="0"/>
                <a:cs typeface="Poppins Light" panose="00000400000000000000" pitchFamily="2" charset="0"/>
              </a:rPr>
              <a:t>Phofluorescent main business </a:t>
            </a: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alignments rather order</a:t>
            </a:r>
            <a:endParaRPr lang="en-US" sz="2700" dirty="0">
              <a:latin typeface="Poppins Light" panose="00000400000000000000" pitchFamily="2" charset="0"/>
              <a:cs typeface="Poppins Light" panose="00000400000000000000" pitchFamily="2" charset="0"/>
            </a:endParaRPr>
          </a:p>
        </p:txBody>
      </p:sp>
      <p:sp>
        <p:nvSpPr>
          <p:cNvPr id="31" name="TextBox 30">
            <a:extLst>
              <a:ext uri="{FF2B5EF4-FFF2-40B4-BE49-F238E27FC236}">
                <a16:creationId xmlns:a16="http://schemas.microsoft.com/office/drawing/2014/main" id="{55E6E680-2AC2-4555-958A-D1E5C5FF8C9A}"/>
              </a:ext>
            </a:extLst>
          </p:cNvPr>
          <p:cNvSpPr txBox="1"/>
          <p:nvPr/>
        </p:nvSpPr>
        <p:spPr>
          <a:xfrm>
            <a:off x="9598025" y="9829800"/>
            <a:ext cx="5567738" cy="2096728"/>
          </a:xfrm>
          <a:prstGeom prst="rect">
            <a:avLst/>
          </a:prstGeom>
          <a:noFill/>
        </p:spPr>
        <p:txBody>
          <a:bodyPr wrap="square" numCol="1" spcCol="720000" rtlCol="0">
            <a:spAutoFit/>
          </a:bodyPr>
          <a:lstStyle/>
          <a:p>
            <a:pPr>
              <a:lnSpc>
                <a:spcPct val="140000"/>
              </a:lnSpc>
            </a:pPr>
            <a:r>
              <a:rPr lang="en-US" sz="2700" dirty="0">
                <a:solidFill>
                  <a:schemeClr val="bg1">
                    <a:lumMod val="95000"/>
                  </a:schemeClr>
                </a:solidFill>
                <a:latin typeface="+mj-lt"/>
                <a:cs typeface="Poppins" panose="00000500000000000000" pitchFamily="2" charset="0"/>
              </a:rPr>
              <a:t>Project Feature  #2</a:t>
            </a:r>
            <a:endParaRPr lang="en-US" sz="2700" dirty="0">
              <a:solidFill>
                <a:schemeClr val="bg1">
                  <a:lumMod val="95000"/>
                </a:schemeClr>
              </a:solidFill>
              <a:latin typeface="Poppins Light" panose="00000400000000000000" pitchFamily="2" charset="0"/>
              <a:cs typeface="Poppins Light" panose="00000400000000000000" pitchFamily="2" charset="0"/>
            </a:endParaRPr>
          </a:p>
          <a:p>
            <a:pPr>
              <a:lnSpc>
                <a:spcPct val="140000"/>
              </a:lnSpc>
              <a:spcBef>
                <a:spcPts val="2400"/>
              </a:spcBef>
            </a:pPr>
            <a:r>
              <a:rPr lang="en-US" sz="2700" dirty="0" err="1">
                <a:solidFill>
                  <a:schemeClr val="bg1">
                    <a:lumMod val="95000"/>
                  </a:schemeClr>
                </a:solidFill>
                <a:latin typeface="Poppins Light" panose="00000400000000000000" pitchFamily="2" charset="0"/>
                <a:cs typeface="Poppins Light" panose="00000400000000000000" pitchFamily="2" charset="0"/>
              </a:rPr>
              <a:t>Phofluorescent</a:t>
            </a:r>
            <a:r>
              <a:rPr lang="en-US" sz="2700" dirty="0">
                <a:solidFill>
                  <a:schemeClr val="bg1">
                    <a:lumMod val="95000"/>
                  </a:schemeClr>
                </a:solidFill>
                <a:latin typeface="Poppins Light" panose="00000400000000000000" pitchFamily="2" charset="0"/>
                <a:cs typeface="Poppins Light" panose="00000400000000000000" pitchFamily="2" charset="0"/>
              </a:rPr>
              <a:t> main business </a:t>
            </a:r>
            <a:br>
              <a:rPr lang="en-US" sz="2700" dirty="0">
                <a:solidFill>
                  <a:schemeClr val="bg1">
                    <a:lumMod val="95000"/>
                  </a:schemeClr>
                </a:solidFill>
                <a:latin typeface="Poppins Light" panose="00000400000000000000" pitchFamily="2" charset="0"/>
                <a:cs typeface="Poppins Light" panose="00000400000000000000" pitchFamily="2" charset="0"/>
              </a:rPr>
            </a:br>
            <a:r>
              <a:rPr lang="en-US" sz="2700" dirty="0">
                <a:solidFill>
                  <a:schemeClr val="bg1">
                    <a:lumMod val="95000"/>
                  </a:schemeClr>
                </a:solidFill>
                <a:latin typeface="Poppins Light" panose="00000400000000000000" pitchFamily="2" charset="0"/>
                <a:cs typeface="Poppins Light" panose="00000400000000000000" pitchFamily="2" charset="0"/>
              </a:rPr>
              <a:t>alignments rather order</a:t>
            </a:r>
          </a:p>
        </p:txBody>
      </p:sp>
      <p:grpSp>
        <p:nvGrpSpPr>
          <p:cNvPr id="32" name="Group 31">
            <a:extLst>
              <a:ext uri="{FF2B5EF4-FFF2-40B4-BE49-F238E27FC236}">
                <a16:creationId xmlns:a16="http://schemas.microsoft.com/office/drawing/2014/main" id="{CC9C81FD-12F9-4126-A2A3-F45C92ABB579}"/>
              </a:ext>
            </a:extLst>
          </p:cNvPr>
          <p:cNvGrpSpPr/>
          <p:nvPr/>
        </p:nvGrpSpPr>
        <p:grpSpPr>
          <a:xfrm>
            <a:off x="14932025" y="1356560"/>
            <a:ext cx="1216164" cy="1310440"/>
            <a:chOff x="9124950" y="2762251"/>
            <a:chExt cx="614363" cy="661988"/>
          </a:xfrm>
          <a:solidFill>
            <a:schemeClr val="tx1"/>
          </a:solidFill>
        </p:grpSpPr>
        <p:sp>
          <p:nvSpPr>
            <p:cNvPr id="33" name="Freeform 98">
              <a:extLst>
                <a:ext uri="{FF2B5EF4-FFF2-40B4-BE49-F238E27FC236}">
                  <a16:creationId xmlns:a16="http://schemas.microsoft.com/office/drawing/2014/main" id="{E5D00315-808B-475F-93E5-4BDF16B669AE}"/>
                </a:ext>
              </a:extLst>
            </p:cNvPr>
            <p:cNvSpPr>
              <a:spLocks noEditPoints="1"/>
            </p:cNvSpPr>
            <p:nvPr/>
          </p:nvSpPr>
          <p:spPr bwMode="auto">
            <a:xfrm>
              <a:off x="9224963" y="2857501"/>
              <a:ext cx="414338" cy="566738"/>
            </a:xfrm>
            <a:custGeom>
              <a:avLst/>
              <a:gdLst>
                <a:gd name="T0" fmla="*/ 54 w 108"/>
                <a:gd name="T1" fmla="*/ 0 h 148"/>
                <a:gd name="T2" fmla="*/ 0 w 108"/>
                <a:gd name="T3" fmla="*/ 55 h 148"/>
                <a:gd name="T4" fmla="*/ 35 w 108"/>
                <a:gd name="T5" fmla="*/ 106 h 148"/>
                <a:gd name="T6" fmla="*/ 35 w 108"/>
                <a:gd name="T7" fmla="*/ 135 h 148"/>
                <a:gd name="T8" fmla="*/ 38 w 108"/>
                <a:gd name="T9" fmla="*/ 138 h 148"/>
                <a:gd name="T10" fmla="*/ 41 w 108"/>
                <a:gd name="T11" fmla="*/ 138 h 148"/>
                <a:gd name="T12" fmla="*/ 41 w 108"/>
                <a:gd name="T13" fmla="*/ 144 h 148"/>
                <a:gd name="T14" fmla="*/ 44 w 108"/>
                <a:gd name="T15" fmla="*/ 148 h 148"/>
                <a:gd name="T16" fmla="*/ 64 w 108"/>
                <a:gd name="T17" fmla="*/ 148 h 148"/>
                <a:gd name="T18" fmla="*/ 67 w 108"/>
                <a:gd name="T19" fmla="*/ 144 h 148"/>
                <a:gd name="T20" fmla="*/ 67 w 108"/>
                <a:gd name="T21" fmla="*/ 138 h 148"/>
                <a:gd name="T22" fmla="*/ 70 w 108"/>
                <a:gd name="T23" fmla="*/ 138 h 148"/>
                <a:gd name="T24" fmla="*/ 73 w 108"/>
                <a:gd name="T25" fmla="*/ 135 h 148"/>
                <a:gd name="T26" fmla="*/ 73 w 108"/>
                <a:gd name="T27" fmla="*/ 106 h 148"/>
                <a:gd name="T28" fmla="*/ 108 w 108"/>
                <a:gd name="T29" fmla="*/ 55 h 148"/>
                <a:gd name="T30" fmla="*/ 54 w 108"/>
                <a:gd name="T31" fmla="*/ 0 h 148"/>
                <a:gd name="T32" fmla="*/ 64 w 108"/>
                <a:gd name="T33" fmla="*/ 132 h 148"/>
                <a:gd name="T34" fmla="*/ 60 w 108"/>
                <a:gd name="T35" fmla="*/ 135 h 148"/>
                <a:gd name="T36" fmla="*/ 60 w 108"/>
                <a:gd name="T37" fmla="*/ 141 h 148"/>
                <a:gd name="T38" fmla="*/ 48 w 108"/>
                <a:gd name="T39" fmla="*/ 141 h 148"/>
                <a:gd name="T40" fmla="*/ 48 w 108"/>
                <a:gd name="T41" fmla="*/ 135 h 148"/>
                <a:gd name="T42" fmla="*/ 44 w 108"/>
                <a:gd name="T43" fmla="*/ 132 h 148"/>
                <a:gd name="T44" fmla="*/ 41 w 108"/>
                <a:gd name="T45" fmla="*/ 132 h 148"/>
                <a:gd name="T46" fmla="*/ 41 w 108"/>
                <a:gd name="T47" fmla="*/ 116 h 148"/>
                <a:gd name="T48" fmla="*/ 67 w 108"/>
                <a:gd name="T49" fmla="*/ 116 h 148"/>
                <a:gd name="T50" fmla="*/ 67 w 108"/>
                <a:gd name="T51" fmla="*/ 132 h 148"/>
                <a:gd name="T52" fmla="*/ 64 w 108"/>
                <a:gd name="T53" fmla="*/ 132 h 148"/>
                <a:gd name="T54" fmla="*/ 69 w 108"/>
                <a:gd name="T55" fmla="*/ 100 h 148"/>
                <a:gd name="T56" fmla="*/ 67 w 108"/>
                <a:gd name="T57" fmla="*/ 103 h 148"/>
                <a:gd name="T58" fmla="*/ 67 w 108"/>
                <a:gd name="T59" fmla="*/ 109 h 148"/>
                <a:gd name="T60" fmla="*/ 41 w 108"/>
                <a:gd name="T61" fmla="*/ 109 h 148"/>
                <a:gd name="T62" fmla="*/ 41 w 108"/>
                <a:gd name="T63" fmla="*/ 103 h 148"/>
                <a:gd name="T64" fmla="*/ 39 w 108"/>
                <a:gd name="T65" fmla="*/ 100 h 148"/>
                <a:gd name="T66" fmla="*/ 6 w 108"/>
                <a:gd name="T67" fmla="*/ 55 h 148"/>
                <a:gd name="T68" fmla="*/ 54 w 108"/>
                <a:gd name="T69" fmla="*/ 7 h 148"/>
                <a:gd name="T70" fmla="*/ 102 w 108"/>
                <a:gd name="T71" fmla="*/ 55 h 148"/>
                <a:gd name="T72" fmla="*/ 69 w 108"/>
                <a:gd name="T73" fmla="*/ 100 h 148"/>
                <a:gd name="T74" fmla="*/ 69 w 108"/>
                <a:gd name="T75" fmla="*/ 100 h 148"/>
                <a:gd name="T76" fmla="*/ 69 w 108"/>
                <a:gd name="T77" fmla="*/ 10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8" h="148">
                  <a:moveTo>
                    <a:pt x="54" y="0"/>
                  </a:moveTo>
                  <a:cubicBezTo>
                    <a:pt x="24" y="0"/>
                    <a:pt x="0" y="25"/>
                    <a:pt x="0" y="55"/>
                  </a:cubicBezTo>
                  <a:cubicBezTo>
                    <a:pt x="0" y="78"/>
                    <a:pt x="14" y="98"/>
                    <a:pt x="35" y="106"/>
                  </a:cubicBezTo>
                  <a:cubicBezTo>
                    <a:pt x="35" y="135"/>
                    <a:pt x="35" y="135"/>
                    <a:pt x="35" y="135"/>
                  </a:cubicBezTo>
                  <a:cubicBezTo>
                    <a:pt x="35" y="137"/>
                    <a:pt x="36" y="138"/>
                    <a:pt x="38" y="138"/>
                  </a:cubicBezTo>
                  <a:cubicBezTo>
                    <a:pt x="41" y="138"/>
                    <a:pt x="41" y="138"/>
                    <a:pt x="41" y="138"/>
                  </a:cubicBezTo>
                  <a:cubicBezTo>
                    <a:pt x="41" y="144"/>
                    <a:pt x="41" y="144"/>
                    <a:pt x="41" y="144"/>
                  </a:cubicBezTo>
                  <a:cubicBezTo>
                    <a:pt x="41" y="146"/>
                    <a:pt x="43" y="148"/>
                    <a:pt x="44" y="148"/>
                  </a:cubicBezTo>
                  <a:cubicBezTo>
                    <a:pt x="64" y="148"/>
                    <a:pt x="64" y="148"/>
                    <a:pt x="64" y="148"/>
                  </a:cubicBezTo>
                  <a:cubicBezTo>
                    <a:pt x="65" y="148"/>
                    <a:pt x="67" y="146"/>
                    <a:pt x="67" y="144"/>
                  </a:cubicBezTo>
                  <a:cubicBezTo>
                    <a:pt x="67" y="138"/>
                    <a:pt x="67" y="138"/>
                    <a:pt x="67" y="138"/>
                  </a:cubicBezTo>
                  <a:cubicBezTo>
                    <a:pt x="70" y="138"/>
                    <a:pt x="70" y="138"/>
                    <a:pt x="70" y="138"/>
                  </a:cubicBezTo>
                  <a:cubicBezTo>
                    <a:pt x="72" y="138"/>
                    <a:pt x="73" y="137"/>
                    <a:pt x="73" y="135"/>
                  </a:cubicBezTo>
                  <a:cubicBezTo>
                    <a:pt x="73" y="106"/>
                    <a:pt x="73" y="106"/>
                    <a:pt x="73" y="106"/>
                  </a:cubicBezTo>
                  <a:cubicBezTo>
                    <a:pt x="94" y="98"/>
                    <a:pt x="108" y="78"/>
                    <a:pt x="108" y="55"/>
                  </a:cubicBezTo>
                  <a:cubicBezTo>
                    <a:pt x="108" y="25"/>
                    <a:pt x="84" y="0"/>
                    <a:pt x="54" y="0"/>
                  </a:cubicBezTo>
                  <a:close/>
                  <a:moveTo>
                    <a:pt x="64" y="132"/>
                  </a:moveTo>
                  <a:cubicBezTo>
                    <a:pt x="62" y="132"/>
                    <a:pt x="60" y="133"/>
                    <a:pt x="60" y="135"/>
                  </a:cubicBezTo>
                  <a:cubicBezTo>
                    <a:pt x="60" y="141"/>
                    <a:pt x="60" y="141"/>
                    <a:pt x="60" y="141"/>
                  </a:cubicBezTo>
                  <a:cubicBezTo>
                    <a:pt x="48" y="141"/>
                    <a:pt x="48" y="141"/>
                    <a:pt x="48" y="141"/>
                  </a:cubicBezTo>
                  <a:cubicBezTo>
                    <a:pt x="48" y="135"/>
                    <a:pt x="48" y="135"/>
                    <a:pt x="48" y="135"/>
                  </a:cubicBezTo>
                  <a:cubicBezTo>
                    <a:pt x="48" y="133"/>
                    <a:pt x="46" y="132"/>
                    <a:pt x="44" y="132"/>
                  </a:cubicBezTo>
                  <a:cubicBezTo>
                    <a:pt x="41" y="132"/>
                    <a:pt x="41" y="132"/>
                    <a:pt x="41" y="132"/>
                  </a:cubicBezTo>
                  <a:cubicBezTo>
                    <a:pt x="41" y="116"/>
                    <a:pt x="41" y="116"/>
                    <a:pt x="41" y="116"/>
                  </a:cubicBezTo>
                  <a:cubicBezTo>
                    <a:pt x="67" y="116"/>
                    <a:pt x="67" y="116"/>
                    <a:pt x="67" y="116"/>
                  </a:cubicBezTo>
                  <a:cubicBezTo>
                    <a:pt x="67" y="132"/>
                    <a:pt x="67" y="132"/>
                    <a:pt x="67" y="132"/>
                  </a:cubicBezTo>
                  <a:lnTo>
                    <a:pt x="64" y="132"/>
                  </a:lnTo>
                  <a:close/>
                  <a:moveTo>
                    <a:pt x="69" y="100"/>
                  </a:moveTo>
                  <a:cubicBezTo>
                    <a:pt x="68" y="101"/>
                    <a:pt x="67" y="102"/>
                    <a:pt x="67" y="103"/>
                  </a:cubicBezTo>
                  <a:cubicBezTo>
                    <a:pt x="67" y="109"/>
                    <a:pt x="67" y="109"/>
                    <a:pt x="67" y="109"/>
                  </a:cubicBezTo>
                  <a:cubicBezTo>
                    <a:pt x="41" y="109"/>
                    <a:pt x="41" y="109"/>
                    <a:pt x="41" y="109"/>
                  </a:cubicBezTo>
                  <a:cubicBezTo>
                    <a:pt x="41" y="103"/>
                    <a:pt x="41" y="103"/>
                    <a:pt x="41" y="103"/>
                  </a:cubicBezTo>
                  <a:cubicBezTo>
                    <a:pt x="41" y="102"/>
                    <a:pt x="40" y="101"/>
                    <a:pt x="39" y="100"/>
                  </a:cubicBezTo>
                  <a:cubicBezTo>
                    <a:pt x="19" y="94"/>
                    <a:pt x="6" y="76"/>
                    <a:pt x="6" y="55"/>
                  </a:cubicBezTo>
                  <a:cubicBezTo>
                    <a:pt x="6" y="28"/>
                    <a:pt x="28" y="7"/>
                    <a:pt x="54" y="7"/>
                  </a:cubicBezTo>
                  <a:cubicBezTo>
                    <a:pt x="80" y="7"/>
                    <a:pt x="102" y="28"/>
                    <a:pt x="102" y="55"/>
                  </a:cubicBezTo>
                  <a:cubicBezTo>
                    <a:pt x="102" y="76"/>
                    <a:pt x="89" y="94"/>
                    <a:pt x="69" y="100"/>
                  </a:cubicBezTo>
                  <a:close/>
                  <a:moveTo>
                    <a:pt x="69" y="100"/>
                  </a:moveTo>
                  <a:cubicBezTo>
                    <a:pt x="69" y="100"/>
                    <a:pt x="69" y="100"/>
                    <a:pt x="69" y="10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4" name="Freeform 99">
              <a:extLst>
                <a:ext uri="{FF2B5EF4-FFF2-40B4-BE49-F238E27FC236}">
                  <a16:creationId xmlns:a16="http://schemas.microsoft.com/office/drawing/2014/main" id="{9E26B3AD-095A-4EC7-8080-8C37076DDE94}"/>
                </a:ext>
              </a:extLst>
            </p:cNvPr>
            <p:cNvSpPr>
              <a:spLocks noEditPoints="1"/>
            </p:cNvSpPr>
            <p:nvPr/>
          </p:nvSpPr>
          <p:spPr bwMode="auto">
            <a:xfrm>
              <a:off x="9420225" y="2762251"/>
              <a:ext cx="23813" cy="73025"/>
            </a:xfrm>
            <a:custGeom>
              <a:avLst/>
              <a:gdLst>
                <a:gd name="T0" fmla="*/ 3 w 6"/>
                <a:gd name="T1" fmla="*/ 19 h 19"/>
                <a:gd name="T2" fmla="*/ 6 w 6"/>
                <a:gd name="T3" fmla="*/ 16 h 19"/>
                <a:gd name="T4" fmla="*/ 6 w 6"/>
                <a:gd name="T5" fmla="*/ 3 h 19"/>
                <a:gd name="T6" fmla="*/ 3 w 6"/>
                <a:gd name="T7" fmla="*/ 0 h 19"/>
                <a:gd name="T8" fmla="*/ 0 w 6"/>
                <a:gd name="T9" fmla="*/ 3 h 19"/>
                <a:gd name="T10" fmla="*/ 0 w 6"/>
                <a:gd name="T11" fmla="*/ 16 h 19"/>
                <a:gd name="T12" fmla="*/ 3 w 6"/>
                <a:gd name="T13" fmla="*/ 19 h 19"/>
                <a:gd name="T14" fmla="*/ 3 w 6"/>
                <a:gd name="T15" fmla="*/ 19 h 19"/>
                <a:gd name="T16" fmla="*/ 3 w 6"/>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9">
                  <a:moveTo>
                    <a:pt x="3" y="19"/>
                  </a:moveTo>
                  <a:cubicBezTo>
                    <a:pt x="5" y="19"/>
                    <a:pt x="6" y="18"/>
                    <a:pt x="6" y="16"/>
                  </a:cubicBezTo>
                  <a:cubicBezTo>
                    <a:pt x="6" y="3"/>
                    <a:pt x="6" y="3"/>
                    <a:pt x="6" y="3"/>
                  </a:cubicBezTo>
                  <a:cubicBezTo>
                    <a:pt x="6" y="1"/>
                    <a:pt x="5" y="0"/>
                    <a:pt x="3" y="0"/>
                  </a:cubicBezTo>
                  <a:cubicBezTo>
                    <a:pt x="1" y="0"/>
                    <a:pt x="0" y="1"/>
                    <a:pt x="0" y="3"/>
                  </a:cubicBezTo>
                  <a:cubicBezTo>
                    <a:pt x="0" y="16"/>
                    <a:pt x="0" y="16"/>
                    <a:pt x="0" y="16"/>
                  </a:cubicBezTo>
                  <a:cubicBezTo>
                    <a:pt x="0" y="18"/>
                    <a:pt x="1" y="19"/>
                    <a:pt x="3" y="19"/>
                  </a:cubicBezTo>
                  <a:close/>
                  <a:moveTo>
                    <a:pt x="3" y="19"/>
                  </a:moveTo>
                  <a:cubicBezTo>
                    <a:pt x="3" y="19"/>
                    <a:pt x="3" y="19"/>
                    <a:pt x="3" y="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5" name="Freeform 100">
              <a:extLst>
                <a:ext uri="{FF2B5EF4-FFF2-40B4-BE49-F238E27FC236}">
                  <a16:creationId xmlns:a16="http://schemas.microsoft.com/office/drawing/2014/main" id="{0BF3CA7D-14C9-4E67-A295-C9EC10925CEA}"/>
                </a:ext>
              </a:extLst>
            </p:cNvPr>
            <p:cNvSpPr>
              <a:spLocks noEditPoints="1"/>
            </p:cNvSpPr>
            <p:nvPr/>
          </p:nvSpPr>
          <p:spPr bwMode="auto">
            <a:xfrm>
              <a:off x="9666288"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6" name="Freeform 101">
              <a:extLst>
                <a:ext uri="{FF2B5EF4-FFF2-40B4-BE49-F238E27FC236}">
                  <a16:creationId xmlns:a16="http://schemas.microsoft.com/office/drawing/2014/main" id="{402FA62D-5F84-4397-A9AE-5AF48374D591}"/>
                </a:ext>
              </a:extLst>
            </p:cNvPr>
            <p:cNvSpPr>
              <a:spLocks noEditPoints="1"/>
            </p:cNvSpPr>
            <p:nvPr/>
          </p:nvSpPr>
          <p:spPr bwMode="auto">
            <a:xfrm>
              <a:off x="9124950"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7" name="Freeform 102">
              <a:extLst>
                <a:ext uri="{FF2B5EF4-FFF2-40B4-BE49-F238E27FC236}">
                  <a16:creationId xmlns:a16="http://schemas.microsoft.com/office/drawing/2014/main" id="{2B92AA84-8514-479E-AB6C-801A3422F83B}"/>
                </a:ext>
              </a:extLst>
            </p:cNvPr>
            <p:cNvSpPr>
              <a:spLocks noEditPoints="1"/>
            </p:cNvSpPr>
            <p:nvPr/>
          </p:nvSpPr>
          <p:spPr bwMode="auto">
            <a:xfrm>
              <a:off x="9593263" y="2846388"/>
              <a:ext cx="61913" cy="60325"/>
            </a:xfrm>
            <a:custGeom>
              <a:avLst/>
              <a:gdLst>
                <a:gd name="T0" fmla="*/ 10 w 16"/>
                <a:gd name="T1" fmla="*/ 1 h 16"/>
                <a:gd name="T2" fmla="*/ 1 w 16"/>
                <a:gd name="T3" fmla="*/ 10 h 16"/>
                <a:gd name="T4" fmla="*/ 1 w 16"/>
                <a:gd name="T5" fmla="*/ 15 h 16"/>
                <a:gd name="T6" fmla="*/ 3 w 16"/>
                <a:gd name="T7" fmla="*/ 16 h 16"/>
                <a:gd name="T8" fmla="*/ 6 w 16"/>
                <a:gd name="T9" fmla="*/ 15 h 16"/>
                <a:gd name="T10" fmla="*/ 15 w 16"/>
                <a:gd name="T11" fmla="*/ 6 h 16"/>
                <a:gd name="T12" fmla="*/ 15 w 16"/>
                <a:gd name="T13" fmla="*/ 1 h 16"/>
                <a:gd name="T14" fmla="*/ 10 w 16"/>
                <a:gd name="T15" fmla="*/ 1 h 16"/>
                <a:gd name="T16" fmla="*/ 10 w 16"/>
                <a:gd name="T17" fmla="*/ 1 h 16"/>
                <a:gd name="T18" fmla="*/ 10 w 16"/>
                <a:gd name="T19"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
                  </a:moveTo>
                  <a:cubicBezTo>
                    <a:pt x="1" y="10"/>
                    <a:pt x="1" y="10"/>
                    <a:pt x="1" y="10"/>
                  </a:cubicBezTo>
                  <a:cubicBezTo>
                    <a:pt x="0" y="12"/>
                    <a:pt x="0" y="14"/>
                    <a:pt x="1" y="15"/>
                  </a:cubicBezTo>
                  <a:cubicBezTo>
                    <a:pt x="2" y="16"/>
                    <a:pt x="2" y="16"/>
                    <a:pt x="3" y="16"/>
                  </a:cubicBezTo>
                  <a:cubicBezTo>
                    <a:pt x="4" y="16"/>
                    <a:pt x="5" y="16"/>
                    <a:pt x="6" y="15"/>
                  </a:cubicBezTo>
                  <a:cubicBezTo>
                    <a:pt x="15" y="6"/>
                    <a:pt x="15" y="6"/>
                    <a:pt x="15" y="6"/>
                  </a:cubicBezTo>
                  <a:cubicBezTo>
                    <a:pt x="16" y="5"/>
                    <a:pt x="16" y="3"/>
                    <a:pt x="15" y="1"/>
                  </a:cubicBezTo>
                  <a:cubicBezTo>
                    <a:pt x="13" y="0"/>
                    <a:pt x="11"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8" name="Freeform 103">
              <a:extLst>
                <a:ext uri="{FF2B5EF4-FFF2-40B4-BE49-F238E27FC236}">
                  <a16:creationId xmlns:a16="http://schemas.microsoft.com/office/drawing/2014/main" id="{01806F00-02E1-4AC1-AB7D-6C340BF7BE1A}"/>
                </a:ext>
              </a:extLst>
            </p:cNvPr>
            <p:cNvSpPr>
              <a:spLocks noEditPoints="1"/>
            </p:cNvSpPr>
            <p:nvPr/>
          </p:nvSpPr>
          <p:spPr bwMode="auto">
            <a:xfrm>
              <a:off x="9210675" y="3228976"/>
              <a:ext cx="60325" cy="57150"/>
            </a:xfrm>
            <a:custGeom>
              <a:avLst/>
              <a:gdLst>
                <a:gd name="T0" fmla="*/ 10 w 16"/>
                <a:gd name="T1" fmla="*/ 1 h 15"/>
                <a:gd name="T2" fmla="*/ 1 w 16"/>
                <a:gd name="T3" fmla="*/ 10 h 15"/>
                <a:gd name="T4" fmla="*/ 1 w 16"/>
                <a:gd name="T5" fmla="*/ 14 h 15"/>
                <a:gd name="T6" fmla="*/ 4 w 16"/>
                <a:gd name="T7" fmla="*/ 15 h 15"/>
                <a:gd name="T8" fmla="*/ 6 w 16"/>
                <a:gd name="T9" fmla="*/ 14 h 15"/>
                <a:gd name="T10" fmla="*/ 15 w 16"/>
                <a:gd name="T11" fmla="*/ 5 h 15"/>
                <a:gd name="T12" fmla="*/ 15 w 16"/>
                <a:gd name="T13" fmla="*/ 1 h 15"/>
                <a:gd name="T14" fmla="*/ 10 w 16"/>
                <a:gd name="T15" fmla="*/ 1 h 15"/>
                <a:gd name="T16" fmla="*/ 10 w 16"/>
                <a:gd name="T17" fmla="*/ 1 h 15"/>
                <a:gd name="T18" fmla="*/ 10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10" y="1"/>
                  </a:moveTo>
                  <a:cubicBezTo>
                    <a:pt x="1" y="10"/>
                    <a:pt x="1" y="10"/>
                    <a:pt x="1" y="10"/>
                  </a:cubicBezTo>
                  <a:cubicBezTo>
                    <a:pt x="0" y="11"/>
                    <a:pt x="0" y="13"/>
                    <a:pt x="1" y="14"/>
                  </a:cubicBezTo>
                  <a:cubicBezTo>
                    <a:pt x="2" y="15"/>
                    <a:pt x="3" y="15"/>
                    <a:pt x="4" y="15"/>
                  </a:cubicBezTo>
                  <a:cubicBezTo>
                    <a:pt x="5" y="15"/>
                    <a:pt x="5" y="15"/>
                    <a:pt x="6" y="14"/>
                  </a:cubicBezTo>
                  <a:cubicBezTo>
                    <a:pt x="15" y="5"/>
                    <a:pt x="15" y="5"/>
                    <a:pt x="15" y="5"/>
                  </a:cubicBezTo>
                  <a:cubicBezTo>
                    <a:pt x="16" y="4"/>
                    <a:pt x="16" y="2"/>
                    <a:pt x="15" y="1"/>
                  </a:cubicBezTo>
                  <a:cubicBezTo>
                    <a:pt x="14" y="0"/>
                    <a:pt x="12"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9" name="Freeform 104">
              <a:extLst>
                <a:ext uri="{FF2B5EF4-FFF2-40B4-BE49-F238E27FC236}">
                  <a16:creationId xmlns:a16="http://schemas.microsoft.com/office/drawing/2014/main" id="{09C159FB-96BD-4329-8D55-5D588BB20DA5}"/>
                </a:ext>
              </a:extLst>
            </p:cNvPr>
            <p:cNvSpPr>
              <a:spLocks noEditPoints="1"/>
            </p:cNvSpPr>
            <p:nvPr/>
          </p:nvSpPr>
          <p:spPr bwMode="auto">
            <a:xfrm>
              <a:off x="9593263" y="3228976"/>
              <a:ext cx="61913" cy="57150"/>
            </a:xfrm>
            <a:custGeom>
              <a:avLst/>
              <a:gdLst>
                <a:gd name="T0" fmla="*/ 6 w 16"/>
                <a:gd name="T1" fmla="*/ 1 h 15"/>
                <a:gd name="T2" fmla="*/ 1 w 16"/>
                <a:gd name="T3" fmla="*/ 1 h 15"/>
                <a:gd name="T4" fmla="*/ 1 w 16"/>
                <a:gd name="T5" fmla="*/ 5 h 15"/>
                <a:gd name="T6" fmla="*/ 10 w 16"/>
                <a:gd name="T7" fmla="*/ 14 h 15"/>
                <a:gd name="T8" fmla="*/ 12 w 16"/>
                <a:gd name="T9" fmla="*/ 15 h 15"/>
                <a:gd name="T10" fmla="*/ 15 w 16"/>
                <a:gd name="T11" fmla="*/ 14 h 15"/>
                <a:gd name="T12" fmla="*/ 15 w 16"/>
                <a:gd name="T13" fmla="*/ 10 h 15"/>
                <a:gd name="T14" fmla="*/ 6 w 16"/>
                <a:gd name="T15" fmla="*/ 1 h 15"/>
                <a:gd name="T16" fmla="*/ 6 w 16"/>
                <a:gd name="T17" fmla="*/ 1 h 15"/>
                <a:gd name="T18" fmla="*/ 6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6" y="1"/>
                  </a:moveTo>
                  <a:cubicBezTo>
                    <a:pt x="4" y="0"/>
                    <a:pt x="2" y="0"/>
                    <a:pt x="1" y="1"/>
                  </a:cubicBezTo>
                  <a:cubicBezTo>
                    <a:pt x="0" y="2"/>
                    <a:pt x="0" y="4"/>
                    <a:pt x="1" y="5"/>
                  </a:cubicBezTo>
                  <a:cubicBezTo>
                    <a:pt x="10" y="14"/>
                    <a:pt x="10" y="14"/>
                    <a:pt x="10" y="14"/>
                  </a:cubicBezTo>
                  <a:cubicBezTo>
                    <a:pt x="11" y="15"/>
                    <a:pt x="11" y="15"/>
                    <a:pt x="12" y="15"/>
                  </a:cubicBezTo>
                  <a:cubicBezTo>
                    <a:pt x="13" y="15"/>
                    <a:pt x="14" y="15"/>
                    <a:pt x="15" y="14"/>
                  </a:cubicBezTo>
                  <a:cubicBezTo>
                    <a:pt x="16" y="13"/>
                    <a:pt x="16" y="11"/>
                    <a:pt x="15" y="10"/>
                  </a:cubicBezTo>
                  <a:lnTo>
                    <a:pt x="6" y="1"/>
                  </a:lnTo>
                  <a:close/>
                  <a:moveTo>
                    <a:pt x="6" y="1"/>
                  </a:moveTo>
                  <a:cubicBezTo>
                    <a:pt x="6" y="1"/>
                    <a:pt x="6" y="1"/>
                    <a:pt x="6"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105">
              <a:extLst>
                <a:ext uri="{FF2B5EF4-FFF2-40B4-BE49-F238E27FC236}">
                  <a16:creationId xmlns:a16="http://schemas.microsoft.com/office/drawing/2014/main" id="{7BF86477-876B-4139-991F-9A58FA404418}"/>
                </a:ext>
              </a:extLst>
            </p:cNvPr>
            <p:cNvSpPr>
              <a:spLocks noEditPoints="1"/>
            </p:cNvSpPr>
            <p:nvPr/>
          </p:nvSpPr>
          <p:spPr bwMode="auto">
            <a:xfrm>
              <a:off x="9210675" y="2846388"/>
              <a:ext cx="60325" cy="60325"/>
            </a:xfrm>
            <a:custGeom>
              <a:avLst/>
              <a:gdLst>
                <a:gd name="T0" fmla="*/ 10 w 16"/>
                <a:gd name="T1" fmla="*/ 15 h 16"/>
                <a:gd name="T2" fmla="*/ 13 w 16"/>
                <a:gd name="T3" fmla="*/ 16 h 16"/>
                <a:gd name="T4" fmla="*/ 15 w 16"/>
                <a:gd name="T5" fmla="*/ 15 h 16"/>
                <a:gd name="T6" fmla="*/ 15 w 16"/>
                <a:gd name="T7" fmla="*/ 10 h 16"/>
                <a:gd name="T8" fmla="*/ 6 w 16"/>
                <a:gd name="T9" fmla="*/ 1 h 16"/>
                <a:gd name="T10" fmla="*/ 1 w 16"/>
                <a:gd name="T11" fmla="*/ 1 h 16"/>
                <a:gd name="T12" fmla="*/ 1 w 16"/>
                <a:gd name="T13" fmla="*/ 6 h 16"/>
                <a:gd name="T14" fmla="*/ 10 w 16"/>
                <a:gd name="T15" fmla="*/ 15 h 16"/>
                <a:gd name="T16" fmla="*/ 10 w 16"/>
                <a:gd name="T17" fmla="*/ 15 h 16"/>
                <a:gd name="T18" fmla="*/ 10 w 16"/>
                <a:gd name="T1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5"/>
                  </a:moveTo>
                  <a:cubicBezTo>
                    <a:pt x="11" y="16"/>
                    <a:pt x="12" y="16"/>
                    <a:pt x="13" y="16"/>
                  </a:cubicBezTo>
                  <a:cubicBezTo>
                    <a:pt x="14" y="16"/>
                    <a:pt x="14" y="16"/>
                    <a:pt x="15" y="15"/>
                  </a:cubicBezTo>
                  <a:cubicBezTo>
                    <a:pt x="16" y="14"/>
                    <a:pt x="16" y="12"/>
                    <a:pt x="15" y="10"/>
                  </a:cubicBezTo>
                  <a:cubicBezTo>
                    <a:pt x="6" y="1"/>
                    <a:pt x="6" y="1"/>
                    <a:pt x="6" y="1"/>
                  </a:cubicBezTo>
                  <a:cubicBezTo>
                    <a:pt x="5" y="0"/>
                    <a:pt x="3" y="0"/>
                    <a:pt x="1" y="1"/>
                  </a:cubicBezTo>
                  <a:cubicBezTo>
                    <a:pt x="0" y="3"/>
                    <a:pt x="0" y="5"/>
                    <a:pt x="1" y="6"/>
                  </a:cubicBezTo>
                  <a:lnTo>
                    <a:pt x="10" y="15"/>
                  </a:lnTo>
                  <a:close/>
                  <a:moveTo>
                    <a:pt x="10" y="15"/>
                  </a:moveTo>
                  <a:cubicBezTo>
                    <a:pt x="10" y="15"/>
                    <a:pt x="10" y="15"/>
                    <a:pt x="10" y="1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1" name="Freeform 106">
              <a:extLst>
                <a:ext uri="{FF2B5EF4-FFF2-40B4-BE49-F238E27FC236}">
                  <a16:creationId xmlns:a16="http://schemas.microsoft.com/office/drawing/2014/main" id="{19FA8445-B034-4CA4-BBD0-910968108E48}"/>
                </a:ext>
              </a:extLst>
            </p:cNvPr>
            <p:cNvSpPr>
              <a:spLocks noEditPoints="1"/>
            </p:cNvSpPr>
            <p:nvPr/>
          </p:nvSpPr>
          <p:spPr bwMode="auto">
            <a:xfrm>
              <a:off x="9286875" y="2919413"/>
              <a:ext cx="157163" cy="160338"/>
            </a:xfrm>
            <a:custGeom>
              <a:avLst/>
              <a:gdLst>
                <a:gd name="T0" fmla="*/ 38 w 41"/>
                <a:gd name="T1" fmla="*/ 0 h 42"/>
                <a:gd name="T2" fmla="*/ 0 w 41"/>
                <a:gd name="T3" fmla="*/ 39 h 42"/>
                <a:gd name="T4" fmla="*/ 3 w 41"/>
                <a:gd name="T5" fmla="*/ 42 h 42"/>
                <a:gd name="T6" fmla="*/ 6 w 41"/>
                <a:gd name="T7" fmla="*/ 39 h 42"/>
                <a:gd name="T8" fmla="*/ 38 w 41"/>
                <a:gd name="T9" fmla="*/ 7 h 42"/>
                <a:gd name="T10" fmla="*/ 41 w 41"/>
                <a:gd name="T11" fmla="*/ 4 h 42"/>
                <a:gd name="T12" fmla="*/ 38 w 41"/>
                <a:gd name="T13" fmla="*/ 0 h 42"/>
                <a:gd name="T14" fmla="*/ 38 w 41"/>
                <a:gd name="T15" fmla="*/ 0 h 42"/>
                <a:gd name="T16" fmla="*/ 38 w 41"/>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42">
                  <a:moveTo>
                    <a:pt x="38" y="0"/>
                  </a:moveTo>
                  <a:cubicBezTo>
                    <a:pt x="17" y="0"/>
                    <a:pt x="0" y="18"/>
                    <a:pt x="0" y="39"/>
                  </a:cubicBezTo>
                  <a:cubicBezTo>
                    <a:pt x="0" y="41"/>
                    <a:pt x="1" y="42"/>
                    <a:pt x="3" y="42"/>
                  </a:cubicBezTo>
                  <a:cubicBezTo>
                    <a:pt x="5" y="42"/>
                    <a:pt x="6" y="41"/>
                    <a:pt x="6" y="39"/>
                  </a:cubicBezTo>
                  <a:cubicBezTo>
                    <a:pt x="6" y="21"/>
                    <a:pt x="20" y="7"/>
                    <a:pt x="38" y="7"/>
                  </a:cubicBezTo>
                  <a:cubicBezTo>
                    <a:pt x="40" y="7"/>
                    <a:pt x="41" y="5"/>
                    <a:pt x="41" y="4"/>
                  </a:cubicBezTo>
                  <a:cubicBezTo>
                    <a:pt x="41" y="2"/>
                    <a:pt x="40" y="0"/>
                    <a:pt x="38" y="0"/>
                  </a:cubicBezTo>
                  <a:close/>
                  <a:moveTo>
                    <a:pt x="38" y="0"/>
                  </a:moveTo>
                  <a:cubicBezTo>
                    <a:pt x="38" y="0"/>
                    <a:pt x="38" y="0"/>
                    <a:pt x="3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43" name="TextBox 42">
            <a:extLst>
              <a:ext uri="{FF2B5EF4-FFF2-40B4-BE49-F238E27FC236}">
                <a16:creationId xmlns:a16="http://schemas.microsoft.com/office/drawing/2014/main" id="{9126D70A-2DB1-4677-A870-DCFDDD7E9333}"/>
              </a:ext>
            </a:extLst>
          </p:cNvPr>
          <p:cNvSpPr txBox="1"/>
          <p:nvPr/>
        </p:nvSpPr>
        <p:spPr>
          <a:xfrm>
            <a:off x="16887133" y="1143000"/>
            <a:ext cx="6557302" cy="1788951"/>
          </a:xfrm>
          <a:prstGeom prst="rect">
            <a:avLst/>
          </a:prstGeom>
          <a:noFill/>
        </p:spPr>
        <p:txBody>
          <a:bodyPr wrap="square" rtlCol="0">
            <a:spAutoFit/>
          </a:bodyPr>
          <a:lstStyle/>
          <a:p>
            <a:pPr>
              <a:lnSpc>
                <a:spcPct val="140000"/>
              </a:lnSpc>
              <a:spcBef>
                <a:spcPts val="2400"/>
              </a:spcBef>
            </a:pPr>
            <a:r>
              <a:rPr lang="en-US" sz="2700" i="1">
                <a:latin typeface="+mn-lt"/>
                <a:cs typeface="Poppins" panose="00000500000000000000" pitchFamily="2" charset="0"/>
              </a:rPr>
              <a:t>Some description synergistical</a:t>
            </a:r>
            <a:br>
              <a:rPr lang="en-US" sz="2700" i="1">
                <a:latin typeface="+mn-lt"/>
                <a:cs typeface="Poppins" panose="00000500000000000000" pitchFamily="2" charset="0"/>
              </a:rPr>
            </a:br>
            <a:r>
              <a:rPr lang="en-US" sz="2700" i="1">
                <a:latin typeface="+mn-lt"/>
                <a:cs typeface="Poppins" panose="00000500000000000000" pitchFamily="2" charset="0"/>
              </a:rPr>
              <a:t>team driven networks progressively facilitate vertical. </a:t>
            </a:r>
            <a:endParaRPr lang="en-US" sz="2700" i="1" dirty="0">
              <a:latin typeface="+mn-lt"/>
              <a:cs typeface="Poppins" panose="00000500000000000000" pitchFamily="2" charset="0"/>
            </a:endParaRPr>
          </a:p>
        </p:txBody>
      </p:sp>
      <p:sp>
        <p:nvSpPr>
          <p:cNvPr id="6" name="Picture Placeholder 5">
            <a:extLst>
              <a:ext uri="{FF2B5EF4-FFF2-40B4-BE49-F238E27FC236}">
                <a16:creationId xmlns:a16="http://schemas.microsoft.com/office/drawing/2014/main" id="{D1B1A224-E592-412A-A364-407339EFF774}"/>
              </a:ext>
            </a:extLst>
          </p:cNvPr>
          <p:cNvSpPr>
            <a:spLocks noGrp="1"/>
          </p:cNvSpPr>
          <p:nvPr>
            <p:ph type="pic" sz="quarter" idx="10"/>
          </p:nvPr>
        </p:nvSpPr>
        <p:spPr/>
      </p:sp>
    </p:spTree>
    <p:extLst>
      <p:ext uri="{BB962C8B-B14F-4D97-AF65-F5344CB8AC3E}">
        <p14:creationId xmlns:p14="http://schemas.microsoft.com/office/powerpoint/2010/main" val="2483593774"/>
      </p:ext>
    </p:extLst>
  </p:cSld>
  <p:clrMapOvr>
    <a:masterClrMapping/>
  </p:clrMapOvr>
  <p:transition spd="slow" advClick="0" advTm="1000">
    <p:push/>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CDD904CF-CFD5-40F2-8E4E-E8FCA3476D45}"/>
              </a:ext>
            </a:extLst>
          </p:cNvPr>
          <p:cNvSpPr txBox="1"/>
          <p:nvPr/>
        </p:nvSpPr>
        <p:spPr>
          <a:xfrm>
            <a:off x="1204725" y="2264849"/>
            <a:ext cx="13041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Company </a:t>
            </a:r>
            <a:r>
              <a:rPr lang="en-US" sz="12000" spc="600">
                <a:latin typeface="Bebas Neue Regular" panose="020B0606020202050201" pitchFamily="34" charset="0"/>
              </a:rPr>
              <a:t>features</a:t>
            </a:r>
            <a:endParaRPr lang="ru-RU" sz="12000" spc="600">
              <a:latin typeface="+mj-lt"/>
            </a:endParaRPr>
          </a:p>
        </p:txBody>
      </p:sp>
      <p:sp>
        <p:nvSpPr>
          <p:cNvPr id="4" name="TextBox 3">
            <a:extLst>
              <a:ext uri="{FF2B5EF4-FFF2-40B4-BE49-F238E27FC236}">
                <a16:creationId xmlns:a16="http://schemas.microsoft.com/office/drawing/2014/main" id="{805907A5-30C0-4DAF-A028-76BAB2CD35D8}"/>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48F33F8E-9D5E-4C8D-8C4E-E33AB1A783AF}"/>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6" name="Group 5">
            <a:extLst>
              <a:ext uri="{FF2B5EF4-FFF2-40B4-BE49-F238E27FC236}">
                <a16:creationId xmlns:a16="http://schemas.microsoft.com/office/drawing/2014/main" id="{7130D860-A66A-4343-B305-6F2436A076BF}"/>
              </a:ext>
            </a:extLst>
          </p:cNvPr>
          <p:cNvGrpSpPr/>
          <p:nvPr/>
        </p:nvGrpSpPr>
        <p:grpSpPr>
          <a:xfrm>
            <a:off x="1204725" y="6477001"/>
            <a:ext cx="8774303" cy="2590799"/>
            <a:chOff x="12948636" y="1712106"/>
            <a:chExt cx="8774303" cy="2590799"/>
          </a:xfrm>
        </p:grpSpPr>
        <p:sp>
          <p:nvSpPr>
            <p:cNvPr id="7" name="Rectangle 6">
              <a:extLst>
                <a:ext uri="{FF2B5EF4-FFF2-40B4-BE49-F238E27FC236}">
                  <a16:creationId xmlns:a16="http://schemas.microsoft.com/office/drawing/2014/main" id="{F368B56A-579A-429B-8954-DDF4028B402C}"/>
                </a:ext>
              </a:extLst>
            </p:cNvPr>
            <p:cNvSpPr/>
            <p:nvPr/>
          </p:nvSpPr>
          <p:spPr>
            <a:xfrm>
              <a:off x="12948636" y="1712106"/>
              <a:ext cx="8774303" cy="25907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a:extLst>
                <a:ext uri="{FF2B5EF4-FFF2-40B4-BE49-F238E27FC236}">
                  <a16:creationId xmlns:a16="http://schemas.microsoft.com/office/drawing/2014/main" id="{99B23E05-B6AD-4F4B-A864-CF1B327C55ED}"/>
                </a:ext>
              </a:extLst>
            </p:cNvPr>
            <p:cNvSpPr txBox="1"/>
            <p:nvPr/>
          </p:nvSpPr>
          <p:spPr>
            <a:xfrm>
              <a:off x="14003623" y="2021821"/>
              <a:ext cx="6664328" cy="1942840"/>
            </a:xfrm>
            <a:prstGeom prst="rect">
              <a:avLst/>
            </a:prstGeom>
            <a:noFill/>
          </p:spPr>
          <p:txBody>
            <a:bodyPr wrap="square" rtlCol="0">
              <a:spAutoFit/>
            </a:bodyPr>
            <a:lstStyle/>
            <a:p>
              <a:pPr algn="ctr">
                <a:lnSpc>
                  <a:spcPct val="140000"/>
                </a:lnSpc>
                <a:spcBef>
                  <a:spcPts val="2400"/>
                </a:spcBef>
              </a:pPr>
              <a:r>
                <a:rPr lang="en-US" sz="2700">
                  <a:latin typeface="+mj-lt"/>
                  <a:cs typeface="Poppins" panose="00000500000000000000" pitchFamily="2" charset="0"/>
                </a:rPr>
                <a:t>Company Feature #1</a:t>
              </a:r>
              <a:endParaRPr lang="en-US" sz="2700" dirty="0">
                <a:latin typeface="Poppins" panose="00000500000000000000" pitchFamily="2" charset="0"/>
                <a:cs typeface="Poppins" panose="00000500000000000000" pitchFamily="2" charset="0"/>
              </a:endParaRPr>
            </a:p>
            <a:p>
              <a:pPr algn="ctr">
                <a:lnSpc>
                  <a:spcPct val="140000"/>
                </a:lnSpc>
                <a:spcBef>
                  <a:spcPts val="1200"/>
                </a:spcBef>
              </a:pPr>
              <a:r>
                <a:rPr lang="en-US" sz="2700" i="1">
                  <a:latin typeface="+mn-lt"/>
                  <a:cs typeface="Poppins" panose="00000500000000000000" pitchFamily="2" charset="0"/>
                </a:rPr>
                <a:t>Some description here synergistically team driven networks. </a:t>
              </a:r>
              <a:endParaRPr lang="en-US" sz="2700" i="1" dirty="0">
                <a:latin typeface="+mn-lt"/>
                <a:cs typeface="Poppins" panose="00000500000000000000" pitchFamily="2" charset="0"/>
              </a:endParaRPr>
            </a:p>
          </p:txBody>
        </p:sp>
      </p:grpSp>
      <p:grpSp>
        <p:nvGrpSpPr>
          <p:cNvPr id="9" name="Group 8">
            <a:extLst>
              <a:ext uri="{FF2B5EF4-FFF2-40B4-BE49-F238E27FC236}">
                <a16:creationId xmlns:a16="http://schemas.microsoft.com/office/drawing/2014/main" id="{A9E18865-B174-4AA6-AB5F-5C982C25D339}"/>
              </a:ext>
            </a:extLst>
          </p:cNvPr>
          <p:cNvGrpSpPr/>
          <p:nvPr/>
        </p:nvGrpSpPr>
        <p:grpSpPr>
          <a:xfrm>
            <a:off x="10196322" y="6477001"/>
            <a:ext cx="8774303" cy="2590799"/>
            <a:chOff x="12948636" y="1712106"/>
            <a:chExt cx="8774303" cy="2590799"/>
          </a:xfrm>
        </p:grpSpPr>
        <p:sp>
          <p:nvSpPr>
            <p:cNvPr id="10" name="Rectangle 9">
              <a:extLst>
                <a:ext uri="{FF2B5EF4-FFF2-40B4-BE49-F238E27FC236}">
                  <a16:creationId xmlns:a16="http://schemas.microsoft.com/office/drawing/2014/main" id="{3813E271-F13E-48E3-BBB9-662E111EA77A}"/>
                </a:ext>
              </a:extLst>
            </p:cNvPr>
            <p:cNvSpPr/>
            <p:nvPr/>
          </p:nvSpPr>
          <p:spPr>
            <a:xfrm>
              <a:off x="12948636" y="1712106"/>
              <a:ext cx="8774303" cy="25907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TextBox 10">
              <a:extLst>
                <a:ext uri="{FF2B5EF4-FFF2-40B4-BE49-F238E27FC236}">
                  <a16:creationId xmlns:a16="http://schemas.microsoft.com/office/drawing/2014/main" id="{6BBB993B-94E7-4D50-8DB4-5D85B4AD80EC}"/>
                </a:ext>
              </a:extLst>
            </p:cNvPr>
            <p:cNvSpPr txBox="1"/>
            <p:nvPr/>
          </p:nvSpPr>
          <p:spPr>
            <a:xfrm>
              <a:off x="14003623" y="2021821"/>
              <a:ext cx="6664328" cy="1942840"/>
            </a:xfrm>
            <a:prstGeom prst="rect">
              <a:avLst/>
            </a:prstGeom>
            <a:noFill/>
          </p:spPr>
          <p:txBody>
            <a:bodyPr wrap="square" rtlCol="0">
              <a:spAutoFit/>
            </a:bodyPr>
            <a:lstStyle/>
            <a:p>
              <a:pPr algn="ctr">
                <a:lnSpc>
                  <a:spcPct val="140000"/>
                </a:lnSpc>
                <a:spcBef>
                  <a:spcPts val="2400"/>
                </a:spcBef>
              </a:pPr>
              <a:r>
                <a:rPr lang="en-US" sz="2700">
                  <a:latin typeface="+mj-lt"/>
                  <a:cs typeface="Poppins" panose="00000500000000000000" pitchFamily="2" charset="0"/>
                </a:rPr>
                <a:t>Company Feature #2</a:t>
              </a:r>
              <a:endParaRPr lang="en-US" sz="2700">
                <a:latin typeface="Poppins" panose="00000500000000000000" pitchFamily="2" charset="0"/>
                <a:cs typeface="Poppins" panose="00000500000000000000" pitchFamily="2" charset="0"/>
              </a:endParaRPr>
            </a:p>
            <a:p>
              <a:pPr algn="ctr">
                <a:lnSpc>
                  <a:spcPct val="140000"/>
                </a:lnSpc>
                <a:spcBef>
                  <a:spcPts val="1200"/>
                </a:spcBef>
              </a:pPr>
              <a:r>
                <a:rPr lang="en-US" sz="2700" i="1">
                  <a:latin typeface="+mn-lt"/>
                  <a:cs typeface="Poppins" panose="00000500000000000000" pitchFamily="2" charset="0"/>
                </a:rPr>
                <a:t>Some description here synergistically team driven networks. </a:t>
              </a:r>
              <a:endParaRPr lang="en-US" sz="2700" i="1" dirty="0">
                <a:latin typeface="+mn-lt"/>
                <a:cs typeface="Poppins" panose="00000500000000000000" pitchFamily="2" charset="0"/>
              </a:endParaRPr>
            </a:p>
          </p:txBody>
        </p:sp>
      </p:grpSp>
      <p:grpSp>
        <p:nvGrpSpPr>
          <p:cNvPr id="12" name="Group 11">
            <a:extLst>
              <a:ext uri="{FF2B5EF4-FFF2-40B4-BE49-F238E27FC236}">
                <a16:creationId xmlns:a16="http://schemas.microsoft.com/office/drawing/2014/main" id="{B9726017-F666-44C3-B7A5-D1B46DD18322}"/>
              </a:ext>
            </a:extLst>
          </p:cNvPr>
          <p:cNvGrpSpPr/>
          <p:nvPr/>
        </p:nvGrpSpPr>
        <p:grpSpPr>
          <a:xfrm>
            <a:off x="1204725" y="9296401"/>
            <a:ext cx="8774303" cy="2590799"/>
            <a:chOff x="12948636" y="1712106"/>
            <a:chExt cx="8774303" cy="2590799"/>
          </a:xfrm>
        </p:grpSpPr>
        <p:sp>
          <p:nvSpPr>
            <p:cNvPr id="13" name="Rectangle 12">
              <a:extLst>
                <a:ext uri="{FF2B5EF4-FFF2-40B4-BE49-F238E27FC236}">
                  <a16:creationId xmlns:a16="http://schemas.microsoft.com/office/drawing/2014/main" id="{B115C6BB-09A2-486F-88E6-E260926C0D6D}"/>
                </a:ext>
              </a:extLst>
            </p:cNvPr>
            <p:cNvSpPr/>
            <p:nvPr/>
          </p:nvSpPr>
          <p:spPr>
            <a:xfrm>
              <a:off x="12948636" y="1712106"/>
              <a:ext cx="8774303" cy="25907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TextBox 13">
              <a:extLst>
                <a:ext uri="{FF2B5EF4-FFF2-40B4-BE49-F238E27FC236}">
                  <a16:creationId xmlns:a16="http://schemas.microsoft.com/office/drawing/2014/main" id="{9DD0A97C-CC07-46D0-8B3D-E16C34954A2D}"/>
                </a:ext>
              </a:extLst>
            </p:cNvPr>
            <p:cNvSpPr txBox="1"/>
            <p:nvPr/>
          </p:nvSpPr>
          <p:spPr>
            <a:xfrm>
              <a:off x="14003623" y="2021821"/>
              <a:ext cx="6664328" cy="1942840"/>
            </a:xfrm>
            <a:prstGeom prst="rect">
              <a:avLst/>
            </a:prstGeom>
            <a:noFill/>
          </p:spPr>
          <p:txBody>
            <a:bodyPr wrap="square" rtlCol="0">
              <a:spAutoFit/>
            </a:bodyPr>
            <a:lstStyle/>
            <a:p>
              <a:pPr algn="ctr">
                <a:lnSpc>
                  <a:spcPct val="140000"/>
                </a:lnSpc>
                <a:spcBef>
                  <a:spcPts val="2400"/>
                </a:spcBef>
              </a:pPr>
              <a:r>
                <a:rPr lang="en-US" sz="2700">
                  <a:latin typeface="+mj-lt"/>
                  <a:cs typeface="Poppins" panose="00000500000000000000" pitchFamily="2" charset="0"/>
                </a:rPr>
                <a:t>Company Feature #3</a:t>
              </a:r>
              <a:endParaRPr lang="en-US" sz="2700">
                <a:latin typeface="Poppins" panose="00000500000000000000" pitchFamily="2" charset="0"/>
                <a:cs typeface="Poppins" panose="00000500000000000000" pitchFamily="2" charset="0"/>
              </a:endParaRPr>
            </a:p>
            <a:p>
              <a:pPr algn="ctr">
                <a:lnSpc>
                  <a:spcPct val="140000"/>
                </a:lnSpc>
                <a:spcBef>
                  <a:spcPts val="1200"/>
                </a:spcBef>
              </a:pPr>
              <a:r>
                <a:rPr lang="en-US" sz="2700" i="1">
                  <a:latin typeface="+mn-lt"/>
                  <a:cs typeface="Poppins" panose="00000500000000000000" pitchFamily="2" charset="0"/>
                </a:rPr>
                <a:t>Some description here synergistically team driven networks. </a:t>
              </a:r>
              <a:endParaRPr lang="en-US" sz="2700" i="1" dirty="0">
                <a:latin typeface="+mn-lt"/>
                <a:cs typeface="Poppins" panose="00000500000000000000" pitchFamily="2" charset="0"/>
              </a:endParaRPr>
            </a:p>
          </p:txBody>
        </p:sp>
      </p:grpSp>
      <p:grpSp>
        <p:nvGrpSpPr>
          <p:cNvPr id="15" name="Group 14">
            <a:extLst>
              <a:ext uri="{FF2B5EF4-FFF2-40B4-BE49-F238E27FC236}">
                <a16:creationId xmlns:a16="http://schemas.microsoft.com/office/drawing/2014/main" id="{00177532-8006-4D86-BE52-66BE9B7F03A4}"/>
              </a:ext>
            </a:extLst>
          </p:cNvPr>
          <p:cNvGrpSpPr/>
          <p:nvPr/>
        </p:nvGrpSpPr>
        <p:grpSpPr>
          <a:xfrm>
            <a:off x="10196322" y="9296401"/>
            <a:ext cx="8774303" cy="2590799"/>
            <a:chOff x="12948636" y="1712106"/>
            <a:chExt cx="8774303" cy="2590799"/>
          </a:xfrm>
        </p:grpSpPr>
        <p:sp>
          <p:nvSpPr>
            <p:cNvPr id="16" name="Rectangle 15">
              <a:extLst>
                <a:ext uri="{FF2B5EF4-FFF2-40B4-BE49-F238E27FC236}">
                  <a16:creationId xmlns:a16="http://schemas.microsoft.com/office/drawing/2014/main" id="{347BA40A-2FBE-4026-AAD7-C64EB9A9032E}"/>
                </a:ext>
              </a:extLst>
            </p:cNvPr>
            <p:cNvSpPr/>
            <p:nvPr/>
          </p:nvSpPr>
          <p:spPr>
            <a:xfrm>
              <a:off x="12948636" y="1712106"/>
              <a:ext cx="8774303" cy="25907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TextBox 16">
              <a:extLst>
                <a:ext uri="{FF2B5EF4-FFF2-40B4-BE49-F238E27FC236}">
                  <a16:creationId xmlns:a16="http://schemas.microsoft.com/office/drawing/2014/main" id="{2B4C45CE-5F2A-4F02-8762-C1CA005071DF}"/>
                </a:ext>
              </a:extLst>
            </p:cNvPr>
            <p:cNvSpPr txBox="1"/>
            <p:nvPr/>
          </p:nvSpPr>
          <p:spPr>
            <a:xfrm>
              <a:off x="14003623" y="2021821"/>
              <a:ext cx="6664328" cy="1942840"/>
            </a:xfrm>
            <a:prstGeom prst="rect">
              <a:avLst/>
            </a:prstGeom>
            <a:noFill/>
          </p:spPr>
          <p:txBody>
            <a:bodyPr wrap="square" rtlCol="0">
              <a:spAutoFit/>
            </a:bodyPr>
            <a:lstStyle/>
            <a:p>
              <a:pPr algn="ctr">
                <a:lnSpc>
                  <a:spcPct val="140000"/>
                </a:lnSpc>
                <a:spcBef>
                  <a:spcPts val="2400"/>
                </a:spcBef>
              </a:pPr>
              <a:r>
                <a:rPr lang="en-US" sz="2700">
                  <a:latin typeface="+mj-lt"/>
                  <a:cs typeface="Poppins" panose="00000500000000000000" pitchFamily="2" charset="0"/>
                </a:rPr>
                <a:t>Company Feature #4</a:t>
              </a:r>
              <a:endParaRPr lang="en-US" sz="2700">
                <a:latin typeface="Poppins" panose="00000500000000000000" pitchFamily="2" charset="0"/>
                <a:cs typeface="Poppins" panose="00000500000000000000" pitchFamily="2" charset="0"/>
              </a:endParaRPr>
            </a:p>
            <a:p>
              <a:pPr algn="ctr">
                <a:lnSpc>
                  <a:spcPct val="140000"/>
                </a:lnSpc>
                <a:spcBef>
                  <a:spcPts val="1200"/>
                </a:spcBef>
              </a:pPr>
              <a:r>
                <a:rPr lang="en-US" sz="2700" i="1">
                  <a:latin typeface="+mn-lt"/>
                  <a:cs typeface="Poppins" panose="00000500000000000000" pitchFamily="2" charset="0"/>
                </a:rPr>
                <a:t>Some description here synergistically team driven networks. </a:t>
              </a:r>
              <a:endParaRPr lang="en-US" sz="2700" i="1" dirty="0">
                <a:latin typeface="+mn-lt"/>
                <a:cs typeface="Poppins" panose="00000500000000000000" pitchFamily="2" charset="0"/>
              </a:endParaRPr>
            </a:p>
          </p:txBody>
        </p:sp>
      </p:grpSp>
      <p:sp>
        <p:nvSpPr>
          <p:cNvPr id="18" name="Rectangle 17">
            <a:extLst>
              <a:ext uri="{FF2B5EF4-FFF2-40B4-BE49-F238E27FC236}">
                <a16:creationId xmlns:a16="http://schemas.microsoft.com/office/drawing/2014/main" id="{4B01129C-A5B9-4196-86C4-1CD161181BB7}"/>
              </a:ext>
            </a:extLst>
          </p:cNvPr>
          <p:cNvSpPr/>
          <p:nvPr/>
        </p:nvSpPr>
        <p:spPr>
          <a:xfrm>
            <a:off x="19169996" y="6477001"/>
            <a:ext cx="4002929" cy="541019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9" name="Group 18">
            <a:extLst>
              <a:ext uri="{FF2B5EF4-FFF2-40B4-BE49-F238E27FC236}">
                <a16:creationId xmlns:a16="http://schemas.microsoft.com/office/drawing/2014/main" id="{4B8E3601-5508-45BA-B139-3437AF91CD28}"/>
              </a:ext>
            </a:extLst>
          </p:cNvPr>
          <p:cNvGrpSpPr/>
          <p:nvPr/>
        </p:nvGrpSpPr>
        <p:grpSpPr>
          <a:xfrm>
            <a:off x="20552600" y="8360603"/>
            <a:ext cx="1237721" cy="1240598"/>
            <a:chOff x="2525713" y="828675"/>
            <a:chExt cx="684212" cy="685801"/>
          </a:xfrm>
          <a:solidFill>
            <a:schemeClr val="tx1"/>
          </a:solidFill>
        </p:grpSpPr>
        <p:sp>
          <p:nvSpPr>
            <p:cNvPr id="20" name="Freeform 11">
              <a:extLst>
                <a:ext uri="{FF2B5EF4-FFF2-40B4-BE49-F238E27FC236}">
                  <a16:creationId xmlns:a16="http://schemas.microsoft.com/office/drawing/2014/main" id="{66B6EB14-AE96-4ED2-A80F-8C5445CBBE22}"/>
                </a:ext>
              </a:extLst>
            </p:cNvPr>
            <p:cNvSpPr>
              <a:spLocks noEditPoints="1"/>
            </p:cNvSpPr>
            <p:nvPr/>
          </p:nvSpPr>
          <p:spPr bwMode="auto">
            <a:xfrm>
              <a:off x="2525713" y="828675"/>
              <a:ext cx="317500" cy="317500"/>
            </a:xfrm>
            <a:custGeom>
              <a:avLst/>
              <a:gdLst>
                <a:gd name="T0" fmla="*/ 73 w 83"/>
                <a:gd name="T1" fmla="*/ 0 h 83"/>
                <a:gd name="T2" fmla="*/ 11 w 83"/>
                <a:gd name="T3" fmla="*/ 0 h 83"/>
                <a:gd name="T4" fmla="*/ 0 w 83"/>
                <a:gd name="T5" fmla="*/ 11 h 83"/>
                <a:gd name="T6" fmla="*/ 0 w 83"/>
                <a:gd name="T7" fmla="*/ 73 h 83"/>
                <a:gd name="T8" fmla="*/ 11 w 83"/>
                <a:gd name="T9" fmla="*/ 83 h 83"/>
                <a:gd name="T10" fmla="*/ 73 w 83"/>
                <a:gd name="T11" fmla="*/ 83 h 83"/>
                <a:gd name="T12" fmla="*/ 83 w 83"/>
                <a:gd name="T13" fmla="*/ 73 h 83"/>
                <a:gd name="T14" fmla="*/ 83 w 83"/>
                <a:gd name="T15" fmla="*/ 11 h 83"/>
                <a:gd name="T16" fmla="*/ 73 w 83"/>
                <a:gd name="T17" fmla="*/ 0 h 83"/>
                <a:gd name="T18" fmla="*/ 77 w 83"/>
                <a:gd name="T19" fmla="*/ 73 h 83"/>
                <a:gd name="T20" fmla="*/ 73 w 83"/>
                <a:gd name="T21" fmla="*/ 77 h 83"/>
                <a:gd name="T22" fmla="*/ 11 w 83"/>
                <a:gd name="T23" fmla="*/ 77 h 83"/>
                <a:gd name="T24" fmla="*/ 6 w 83"/>
                <a:gd name="T25" fmla="*/ 73 h 83"/>
                <a:gd name="T26" fmla="*/ 6 w 83"/>
                <a:gd name="T27" fmla="*/ 11 h 83"/>
                <a:gd name="T28" fmla="*/ 11 w 83"/>
                <a:gd name="T29" fmla="*/ 6 h 83"/>
                <a:gd name="T30" fmla="*/ 73 w 83"/>
                <a:gd name="T31" fmla="*/ 6 h 83"/>
                <a:gd name="T32" fmla="*/ 77 w 83"/>
                <a:gd name="T33" fmla="*/ 11 h 83"/>
                <a:gd name="T34" fmla="*/ 77 w 83"/>
                <a:gd name="T35" fmla="*/ 73 h 83"/>
                <a:gd name="T36" fmla="*/ 77 w 83"/>
                <a:gd name="T37" fmla="*/ 73 h 83"/>
                <a:gd name="T38" fmla="*/ 77 w 83"/>
                <a:gd name="T39" fmla="*/ 7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 h="83">
                  <a:moveTo>
                    <a:pt x="73" y="0"/>
                  </a:moveTo>
                  <a:cubicBezTo>
                    <a:pt x="11" y="0"/>
                    <a:pt x="11" y="0"/>
                    <a:pt x="11" y="0"/>
                  </a:cubicBezTo>
                  <a:cubicBezTo>
                    <a:pt x="5" y="0"/>
                    <a:pt x="0" y="5"/>
                    <a:pt x="0" y="11"/>
                  </a:cubicBezTo>
                  <a:cubicBezTo>
                    <a:pt x="0" y="73"/>
                    <a:pt x="0" y="73"/>
                    <a:pt x="0" y="73"/>
                  </a:cubicBezTo>
                  <a:cubicBezTo>
                    <a:pt x="0" y="78"/>
                    <a:pt x="5" y="83"/>
                    <a:pt x="11" y="83"/>
                  </a:cubicBezTo>
                  <a:cubicBezTo>
                    <a:pt x="73" y="83"/>
                    <a:pt x="73" y="83"/>
                    <a:pt x="73" y="83"/>
                  </a:cubicBezTo>
                  <a:cubicBezTo>
                    <a:pt x="78" y="83"/>
                    <a:pt x="83" y="78"/>
                    <a:pt x="83" y="73"/>
                  </a:cubicBezTo>
                  <a:cubicBezTo>
                    <a:pt x="83" y="11"/>
                    <a:pt x="83" y="11"/>
                    <a:pt x="83" y="11"/>
                  </a:cubicBezTo>
                  <a:cubicBezTo>
                    <a:pt x="83" y="5"/>
                    <a:pt x="78" y="0"/>
                    <a:pt x="73" y="0"/>
                  </a:cubicBezTo>
                  <a:close/>
                  <a:moveTo>
                    <a:pt x="77" y="73"/>
                  </a:moveTo>
                  <a:cubicBezTo>
                    <a:pt x="77" y="75"/>
                    <a:pt x="75" y="77"/>
                    <a:pt x="73" y="77"/>
                  </a:cubicBezTo>
                  <a:cubicBezTo>
                    <a:pt x="11" y="77"/>
                    <a:pt x="11" y="77"/>
                    <a:pt x="11" y="77"/>
                  </a:cubicBezTo>
                  <a:cubicBezTo>
                    <a:pt x="8" y="77"/>
                    <a:pt x="6" y="75"/>
                    <a:pt x="6" y="73"/>
                  </a:cubicBezTo>
                  <a:cubicBezTo>
                    <a:pt x="6" y="11"/>
                    <a:pt x="6" y="11"/>
                    <a:pt x="6" y="11"/>
                  </a:cubicBezTo>
                  <a:cubicBezTo>
                    <a:pt x="6" y="8"/>
                    <a:pt x="8" y="6"/>
                    <a:pt x="11" y="6"/>
                  </a:cubicBezTo>
                  <a:cubicBezTo>
                    <a:pt x="73" y="6"/>
                    <a:pt x="73" y="6"/>
                    <a:pt x="73" y="6"/>
                  </a:cubicBezTo>
                  <a:cubicBezTo>
                    <a:pt x="75" y="6"/>
                    <a:pt x="77" y="8"/>
                    <a:pt x="77" y="11"/>
                  </a:cubicBezTo>
                  <a:lnTo>
                    <a:pt x="77" y="73"/>
                  </a:lnTo>
                  <a:close/>
                  <a:moveTo>
                    <a:pt x="77" y="73"/>
                  </a:moveTo>
                  <a:cubicBezTo>
                    <a:pt x="77" y="73"/>
                    <a:pt x="77" y="73"/>
                    <a:pt x="77" y="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1" name="Freeform 12">
              <a:extLst>
                <a:ext uri="{FF2B5EF4-FFF2-40B4-BE49-F238E27FC236}">
                  <a16:creationId xmlns:a16="http://schemas.microsoft.com/office/drawing/2014/main" id="{2179ABCE-1C6B-41FA-B755-E0D74AFDF476}"/>
                </a:ext>
              </a:extLst>
            </p:cNvPr>
            <p:cNvSpPr>
              <a:spLocks noEditPoints="1"/>
            </p:cNvSpPr>
            <p:nvPr/>
          </p:nvSpPr>
          <p:spPr bwMode="auto">
            <a:xfrm>
              <a:off x="2892425" y="828675"/>
              <a:ext cx="317500" cy="317500"/>
            </a:xfrm>
            <a:custGeom>
              <a:avLst/>
              <a:gdLst>
                <a:gd name="T0" fmla="*/ 73 w 83"/>
                <a:gd name="T1" fmla="*/ 0 h 83"/>
                <a:gd name="T2" fmla="*/ 11 w 83"/>
                <a:gd name="T3" fmla="*/ 0 h 83"/>
                <a:gd name="T4" fmla="*/ 0 w 83"/>
                <a:gd name="T5" fmla="*/ 11 h 83"/>
                <a:gd name="T6" fmla="*/ 0 w 83"/>
                <a:gd name="T7" fmla="*/ 73 h 83"/>
                <a:gd name="T8" fmla="*/ 11 w 83"/>
                <a:gd name="T9" fmla="*/ 83 h 83"/>
                <a:gd name="T10" fmla="*/ 73 w 83"/>
                <a:gd name="T11" fmla="*/ 83 h 83"/>
                <a:gd name="T12" fmla="*/ 83 w 83"/>
                <a:gd name="T13" fmla="*/ 73 h 83"/>
                <a:gd name="T14" fmla="*/ 83 w 83"/>
                <a:gd name="T15" fmla="*/ 11 h 83"/>
                <a:gd name="T16" fmla="*/ 73 w 83"/>
                <a:gd name="T17" fmla="*/ 0 h 83"/>
                <a:gd name="T18" fmla="*/ 77 w 83"/>
                <a:gd name="T19" fmla="*/ 73 h 83"/>
                <a:gd name="T20" fmla="*/ 73 w 83"/>
                <a:gd name="T21" fmla="*/ 77 h 83"/>
                <a:gd name="T22" fmla="*/ 11 w 83"/>
                <a:gd name="T23" fmla="*/ 77 h 83"/>
                <a:gd name="T24" fmla="*/ 6 w 83"/>
                <a:gd name="T25" fmla="*/ 73 h 83"/>
                <a:gd name="T26" fmla="*/ 6 w 83"/>
                <a:gd name="T27" fmla="*/ 11 h 83"/>
                <a:gd name="T28" fmla="*/ 11 w 83"/>
                <a:gd name="T29" fmla="*/ 6 h 83"/>
                <a:gd name="T30" fmla="*/ 73 w 83"/>
                <a:gd name="T31" fmla="*/ 6 h 83"/>
                <a:gd name="T32" fmla="*/ 77 w 83"/>
                <a:gd name="T33" fmla="*/ 11 h 83"/>
                <a:gd name="T34" fmla="*/ 77 w 83"/>
                <a:gd name="T35" fmla="*/ 73 h 83"/>
                <a:gd name="T36" fmla="*/ 77 w 83"/>
                <a:gd name="T37" fmla="*/ 73 h 83"/>
                <a:gd name="T38" fmla="*/ 77 w 83"/>
                <a:gd name="T39" fmla="*/ 7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 h="83">
                  <a:moveTo>
                    <a:pt x="73" y="0"/>
                  </a:moveTo>
                  <a:cubicBezTo>
                    <a:pt x="11" y="0"/>
                    <a:pt x="11" y="0"/>
                    <a:pt x="11" y="0"/>
                  </a:cubicBezTo>
                  <a:cubicBezTo>
                    <a:pt x="5" y="0"/>
                    <a:pt x="0" y="5"/>
                    <a:pt x="0" y="11"/>
                  </a:cubicBezTo>
                  <a:cubicBezTo>
                    <a:pt x="0" y="73"/>
                    <a:pt x="0" y="73"/>
                    <a:pt x="0" y="73"/>
                  </a:cubicBezTo>
                  <a:cubicBezTo>
                    <a:pt x="0" y="78"/>
                    <a:pt x="5" y="83"/>
                    <a:pt x="11" y="83"/>
                  </a:cubicBezTo>
                  <a:cubicBezTo>
                    <a:pt x="73" y="83"/>
                    <a:pt x="73" y="83"/>
                    <a:pt x="73" y="83"/>
                  </a:cubicBezTo>
                  <a:cubicBezTo>
                    <a:pt x="78" y="83"/>
                    <a:pt x="83" y="78"/>
                    <a:pt x="83" y="73"/>
                  </a:cubicBezTo>
                  <a:cubicBezTo>
                    <a:pt x="83" y="11"/>
                    <a:pt x="83" y="11"/>
                    <a:pt x="83" y="11"/>
                  </a:cubicBezTo>
                  <a:cubicBezTo>
                    <a:pt x="83" y="5"/>
                    <a:pt x="78" y="0"/>
                    <a:pt x="73" y="0"/>
                  </a:cubicBezTo>
                  <a:close/>
                  <a:moveTo>
                    <a:pt x="77" y="73"/>
                  </a:moveTo>
                  <a:cubicBezTo>
                    <a:pt x="77" y="75"/>
                    <a:pt x="75" y="77"/>
                    <a:pt x="73" y="77"/>
                  </a:cubicBezTo>
                  <a:cubicBezTo>
                    <a:pt x="11" y="77"/>
                    <a:pt x="11" y="77"/>
                    <a:pt x="11" y="77"/>
                  </a:cubicBezTo>
                  <a:cubicBezTo>
                    <a:pt x="8" y="77"/>
                    <a:pt x="6" y="75"/>
                    <a:pt x="6" y="73"/>
                  </a:cubicBezTo>
                  <a:cubicBezTo>
                    <a:pt x="6" y="11"/>
                    <a:pt x="6" y="11"/>
                    <a:pt x="6" y="11"/>
                  </a:cubicBezTo>
                  <a:cubicBezTo>
                    <a:pt x="6" y="8"/>
                    <a:pt x="8" y="6"/>
                    <a:pt x="11" y="6"/>
                  </a:cubicBezTo>
                  <a:cubicBezTo>
                    <a:pt x="73" y="6"/>
                    <a:pt x="73" y="6"/>
                    <a:pt x="73" y="6"/>
                  </a:cubicBezTo>
                  <a:cubicBezTo>
                    <a:pt x="75" y="6"/>
                    <a:pt x="77" y="8"/>
                    <a:pt x="77" y="11"/>
                  </a:cubicBezTo>
                  <a:lnTo>
                    <a:pt x="77" y="73"/>
                  </a:lnTo>
                  <a:close/>
                  <a:moveTo>
                    <a:pt x="77" y="73"/>
                  </a:moveTo>
                  <a:cubicBezTo>
                    <a:pt x="77" y="73"/>
                    <a:pt x="77" y="73"/>
                    <a:pt x="77" y="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2" name="Freeform 13">
              <a:extLst>
                <a:ext uri="{FF2B5EF4-FFF2-40B4-BE49-F238E27FC236}">
                  <a16:creationId xmlns:a16="http://schemas.microsoft.com/office/drawing/2014/main" id="{60D3F53A-4C50-4A4D-B6DD-5DD6D0B6848E}"/>
                </a:ext>
              </a:extLst>
            </p:cNvPr>
            <p:cNvSpPr>
              <a:spLocks noEditPoints="1"/>
            </p:cNvSpPr>
            <p:nvPr/>
          </p:nvSpPr>
          <p:spPr bwMode="auto">
            <a:xfrm>
              <a:off x="2525713" y="1195388"/>
              <a:ext cx="317500" cy="319088"/>
            </a:xfrm>
            <a:custGeom>
              <a:avLst/>
              <a:gdLst>
                <a:gd name="T0" fmla="*/ 73 w 83"/>
                <a:gd name="T1" fmla="*/ 0 h 83"/>
                <a:gd name="T2" fmla="*/ 11 w 83"/>
                <a:gd name="T3" fmla="*/ 0 h 83"/>
                <a:gd name="T4" fmla="*/ 0 w 83"/>
                <a:gd name="T5" fmla="*/ 11 h 83"/>
                <a:gd name="T6" fmla="*/ 0 w 83"/>
                <a:gd name="T7" fmla="*/ 73 h 83"/>
                <a:gd name="T8" fmla="*/ 11 w 83"/>
                <a:gd name="T9" fmla="*/ 83 h 83"/>
                <a:gd name="T10" fmla="*/ 73 w 83"/>
                <a:gd name="T11" fmla="*/ 83 h 83"/>
                <a:gd name="T12" fmla="*/ 83 w 83"/>
                <a:gd name="T13" fmla="*/ 73 h 83"/>
                <a:gd name="T14" fmla="*/ 83 w 83"/>
                <a:gd name="T15" fmla="*/ 11 h 83"/>
                <a:gd name="T16" fmla="*/ 73 w 83"/>
                <a:gd name="T17" fmla="*/ 0 h 83"/>
                <a:gd name="T18" fmla="*/ 77 w 83"/>
                <a:gd name="T19" fmla="*/ 73 h 83"/>
                <a:gd name="T20" fmla="*/ 73 w 83"/>
                <a:gd name="T21" fmla="*/ 77 h 83"/>
                <a:gd name="T22" fmla="*/ 11 w 83"/>
                <a:gd name="T23" fmla="*/ 77 h 83"/>
                <a:gd name="T24" fmla="*/ 6 w 83"/>
                <a:gd name="T25" fmla="*/ 73 h 83"/>
                <a:gd name="T26" fmla="*/ 6 w 83"/>
                <a:gd name="T27" fmla="*/ 11 h 83"/>
                <a:gd name="T28" fmla="*/ 11 w 83"/>
                <a:gd name="T29" fmla="*/ 6 h 83"/>
                <a:gd name="T30" fmla="*/ 73 w 83"/>
                <a:gd name="T31" fmla="*/ 6 h 83"/>
                <a:gd name="T32" fmla="*/ 77 w 83"/>
                <a:gd name="T33" fmla="*/ 11 h 83"/>
                <a:gd name="T34" fmla="*/ 77 w 83"/>
                <a:gd name="T35" fmla="*/ 73 h 83"/>
                <a:gd name="T36" fmla="*/ 77 w 83"/>
                <a:gd name="T37" fmla="*/ 73 h 83"/>
                <a:gd name="T38" fmla="*/ 77 w 83"/>
                <a:gd name="T39" fmla="*/ 7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 h="83">
                  <a:moveTo>
                    <a:pt x="73" y="0"/>
                  </a:moveTo>
                  <a:cubicBezTo>
                    <a:pt x="11" y="0"/>
                    <a:pt x="11" y="0"/>
                    <a:pt x="11" y="0"/>
                  </a:cubicBezTo>
                  <a:cubicBezTo>
                    <a:pt x="5" y="0"/>
                    <a:pt x="0" y="5"/>
                    <a:pt x="0" y="11"/>
                  </a:cubicBezTo>
                  <a:cubicBezTo>
                    <a:pt x="0" y="73"/>
                    <a:pt x="0" y="73"/>
                    <a:pt x="0" y="73"/>
                  </a:cubicBezTo>
                  <a:cubicBezTo>
                    <a:pt x="0" y="78"/>
                    <a:pt x="5" y="83"/>
                    <a:pt x="11" y="83"/>
                  </a:cubicBezTo>
                  <a:cubicBezTo>
                    <a:pt x="73" y="83"/>
                    <a:pt x="73" y="83"/>
                    <a:pt x="73" y="83"/>
                  </a:cubicBezTo>
                  <a:cubicBezTo>
                    <a:pt x="78" y="83"/>
                    <a:pt x="83" y="78"/>
                    <a:pt x="83" y="73"/>
                  </a:cubicBezTo>
                  <a:cubicBezTo>
                    <a:pt x="83" y="11"/>
                    <a:pt x="83" y="11"/>
                    <a:pt x="83" y="11"/>
                  </a:cubicBezTo>
                  <a:cubicBezTo>
                    <a:pt x="83" y="5"/>
                    <a:pt x="78" y="0"/>
                    <a:pt x="73" y="0"/>
                  </a:cubicBezTo>
                  <a:close/>
                  <a:moveTo>
                    <a:pt x="77" y="73"/>
                  </a:moveTo>
                  <a:cubicBezTo>
                    <a:pt x="77" y="75"/>
                    <a:pt x="75" y="77"/>
                    <a:pt x="73" y="77"/>
                  </a:cubicBezTo>
                  <a:cubicBezTo>
                    <a:pt x="11" y="77"/>
                    <a:pt x="11" y="77"/>
                    <a:pt x="11" y="77"/>
                  </a:cubicBezTo>
                  <a:cubicBezTo>
                    <a:pt x="8" y="77"/>
                    <a:pt x="6" y="75"/>
                    <a:pt x="6" y="73"/>
                  </a:cubicBezTo>
                  <a:cubicBezTo>
                    <a:pt x="6" y="11"/>
                    <a:pt x="6" y="11"/>
                    <a:pt x="6" y="11"/>
                  </a:cubicBezTo>
                  <a:cubicBezTo>
                    <a:pt x="6" y="8"/>
                    <a:pt x="8" y="6"/>
                    <a:pt x="11" y="6"/>
                  </a:cubicBezTo>
                  <a:cubicBezTo>
                    <a:pt x="73" y="6"/>
                    <a:pt x="73" y="6"/>
                    <a:pt x="73" y="6"/>
                  </a:cubicBezTo>
                  <a:cubicBezTo>
                    <a:pt x="75" y="6"/>
                    <a:pt x="77" y="8"/>
                    <a:pt x="77" y="11"/>
                  </a:cubicBezTo>
                  <a:lnTo>
                    <a:pt x="77" y="73"/>
                  </a:lnTo>
                  <a:close/>
                  <a:moveTo>
                    <a:pt x="77" y="73"/>
                  </a:moveTo>
                  <a:cubicBezTo>
                    <a:pt x="77" y="73"/>
                    <a:pt x="77" y="73"/>
                    <a:pt x="77" y="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3" name="Freeform 14">
              <a:extLst>
                <a:ext uri="{FF2B5EF4-FFF2-40B4-BE49-F238E27FC236}">
                  <a16:creationId xmlns:a16="http://schemas.microsoft.com/office/drawing/2014/main" id="{2F8E14FE-4376-4888-B240-8A608B3EDED6}"/>
                </a:ext>
              </a:extLst>
            </p:cNvPr>
            <p:cNvSpPr>
              <a:spLocks noEditPoints="1"/>
            </p:cNvSpPr>
            <p:nvPr/>
          </p:nvSpPr>
          <p:spPr bwMode="auto">
            <a:xfrm>
              <a:off x="2892425" y="1195388"/>
              <a:ext cx="317500" cy="319088"/>
            </a:xfrm>
            <a:custGeom>
              <a:avLst/>
              <a:gdLst>
                <a:gd name="T0" fmla="*/ 80 w 83"/>
                <a:gd name="T1" fmla="*/ 38 h 83"/>
                <a:gd name="T2" fmla="*/ 45 w 83"/>
                <a:gd name="T3" fmla="*/ 38 h 83"/>
                <a:gd name="T4" fmla="*/ 45 w 83"/>
                <a:gd name="T5" fmla="*/ 3 h 83"/>
                <a:gd name="T6" fmla="*/ 42 w 83"/>
                <a:gd name="T7" fmla="*/ 0 h 83"/>
                <a:gd name="T8" fmla="*/ 38 w 83"/>
                <a:gd name="T9" fmla="*/ 3 h 83"/>
                <a:gd name="T10" fmla="*/ 38 w 83"/>
                <a:gd name="T11" fmla="*/ 38 h 83"/>
                <a:gd name="T12" fmla="*/ 3 w 83"/>
                <a:gd name="T13" fmla="*/ 38 h 83"/>
                <a:gd name="T14" fmla="*/ 0 w 83"/>
                <a:gd name="T15" fmla="*/ 42 h 83"/>
                <a:gd name="T16" fmla="*/ 3 w 83"/>
                <a:gd name="T17" fmla="*/ 45 h 83"/>
                <a:gd name="T18" fmla="*/ 38 w 83"/>
                <a:gd name="T19" fmla="*/ 45 h 83"/>
                <a:gd name="T20" fmla="*/ 38 w 83"/>
                <a:gd name="T21" fmla="*/ 80 h 83"/>
                <a:gd name="T22" fmla="*/ 42 w 83"/>
                <a:gd name="T23" fmla="*/ 83 h 83"/>
                <a:gd name="T24" fmla="*/ 45 w 83"/>
                <a:gd name="T25" fmla="*/ 80 h 83"/>
                <a:gd name="T26" fmla="*/ 45 w 83"/>
                <a:gd name="T27" fmla="*/ 45 h 83"/>
                <a:gd name="T28" fmla="*/ 80 w 83"/>
                <a:gd name="T29" fmla="*/ 45 h 83"/>
                <a:gd name="T30" fmla="*/ 83 w 83"/>
                <a:gd name="T31" fmla="*/ 42 h 83"/>
                <a:gd name="T32" fmla="*/ 80 w 83"/>
                <a:gd name="T33" fmla="*/ 38 h 83"/>
                <a:gd name="T34" fmla="*/ 80 w 83"/>
                <a:gd name="T35" fmla="*/ 38 h 83"/>
                <a:gd name="T36" fmla="*/ 80 w 83"/>
                <a:gd name="T37" fmla="*/ 38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3" h="83">
                  <a:moveTo>
                    <a:pt x="80" y="38"/>
                  </a:moveTo>
                  <a:cubicBezTo>
                    <a:pt x="45" y="38"/>
                    <a:pt x="45" y="38"/>
                    <a:pt x="45" y="38"/>
                  </a:cubicBezTo>
                  <a:cubicBezTo>
                    <a:pt x="45" y="3"/>
                    <a:pt x="45" y="3"/>
                    <a:pt x="45" y="3"/>
                  </a:cubicBezTo>
                  <a:cubicBezTo>
                    <a:pt x="45" y="1"/>
                    <a:pt x="43" y="0"/>
                    <a:pt x="42" y="0"/>
                  </a:cubicBezTo>
                  <a:cubicBezTo>
                    <a:pt x="40" y="0"/>
                    <a:pt x="38" y="1"/>
                    <a:pt x="38" y="3"/>
                  </a:cubicBezTo>
                  <a:cubicBezTo>
                    <a:pt x="38" y="38"/>
                    <a:pt x="38" y="38"/>
                    <a:pt x="38" y="38"/>
                  </a:cubicBezTo>
                  <a:cubicBezTo>
                    <a:pt x="3" y="38"/>
                    <a:pt x="3" y="38"/>
                    <a:pt x="3" y="38"/>
                  </a:cubicBezTo>
                  <a:cubicBezTo>
                    <a:pt x="1" y="38"/>
                    <a:pt x="0" y="40"/>
                    <a:pt x="0" y="42"/>
                  </a:cubicBezTo>
                  <a:cubicBezTo>
                    <a:pt x="0" y="43"/>
                    <a:pt x="1" y="45"/>
                    <a:pt x="3" y="45"/>
                  </a:cubicBezTo>
                  <a:cubicBezTo>
                    <a:pt x="38" y="45"/>
                    <a:pt x="38" y="45"/>
                    <a:pt x="38" y="45"/>
                  </a:cubicBezTo>
                  <a:cubicBezTo>
                    <a:pt x="38" y="80"/>
                    <a:pt x="38" y="80"/>
                    <a:pt x="38" y="80"/>
                  </a:cubicBezTo>
                  <a:cubicBezTo>
                    <a:pt x="38" y="82"/>
                    <a:pt x="40" y="83"/>
                    <a:pt x="42" y="83"/>
                  </a:cubicBezTo>
                  <a:cubicBezTo>
                    <a:pt x="43" y="83"/>
                    <a:pt x="45" y="82"/>
                    <a:pt x="45" y="80"/>
                  </a:cubicBezTo>
                  <a:cubicBezTo>
                    <a:pt x="45" y="45"/>
                    <a:pt x="45" y="45"/>
                    <a:pt x="45" y="45"/>
                  </a:cubicBezTo>
                  <a:cubicBezTo>
                    <a:pt x="80" y="45"/>
                    <a:pt x="80" y="45"/>
                    <a:pt x="80" y="45"/>
                  </a:cubicBezTo>
                  <a:cubicBezTo>
                    <a:pt x="82" y="45"/>
                    <a:pt x="83" y="43"/>
                    <a:pt x="83" y="42"/>
                  </a:cubicBezTo>
                  <a:cubicBezTo>
                    <a:pt x="83" y="40"/>
                    <a:pt x="82" y="38"/>
                    <a:pt x="80" y="38"/>
                  </a:cubicBezTo>
                  <a:close/>
                  <a:moveTo>
                    <a:pt x="80" y="38"/>
                  </a:moveTo>
                  <a:cubicBezTo>
                    <a:pt x="80" y="38"/>
                    <a:pt x="80" y="38"/>
                    <a:pt x="80" y="3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24" name="TextBox 23">
            <a:extLst>
              <a:ext uri="{FF2B5EF4-FFF2-40B4-BE49-F238E27FC236}">
                <a16:creationId xmlns:a16="http://schemas.microsoft.com/office/drawing/2014/main" id="{8ACA7B87-DE0F-4FAF-A91A-6F5658BF6BB9}"/>
              </a:ext>
            </a:extLst>
          </p:cNvPr>
          <p:cNvSpPr txBox="1"/>
          <p:nvPr/>
        </p:nvSpPr>
        <p:spPr>
          <a:xfrm>
            <a:off x="1204723" y="4038600"/>
            <a:ext cx="14108302"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 SERVICES AFTER TIMELY MATERIALS. </a:t>
            </a:r>
            <a:endParaRPr lang="en-US" sz="270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3476181238"/>
      </p:ext>
    </p:extLst>
  </p:cSld>
  <p:clrMapOvr>
    <a:masterClrMapping/>
  </p:clrMapOvr>
  <p:transition spd="slow" advClick="0" advTm="1000">
    <p:push/>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FD4C4AD6-5433-4339-BBA6-845223BF3238}"/>
              </a:ext>
            </a:extLst>
          </p:cNvPr>
          <p:cNvSpPr>
            <a:spLocks noGrp="1"/>
          </p:cNvSpPr>
          <p:nvPr>
            <p:ph type="pic" sz="quarter" idx="10"/>
          </p:nvPr>
        </p:nvSpPr>
        <p:spPr/>
      </p:sp>
      <p:sp>
        <p:nvSpPr>
          <p:cNvPr id="25" name="TextBox 24">
            <a:extLst>
              <a:ext uri="{FF2B5EF4-FFF2-40B4-BE49-F238E27FC236}">
                <a16:creationId xmlns:a16="http://schemas.microsoft.com/office/drawing/2014/main" id="{B67A533A-CC78-4711-8C71-0F85B4398F39}"/>
              </a:ext>
            </a:extLst>
          </p:cNvPr>
          <p:cNvSpPr txBox="1"/>
          <p:nvPr/>
        </p:nvSpPr>
        <p:spPr>
          <a:xfrm>
            <a:off x="1204725" y="2264849"/>
            <a:ext cx="13041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digital </a:t>
            </a:r>
            <a:r>
              <a:rPr lang="en-US" sz="12000" spc="600">
                <a:latin typeface="Bebas Neue Regular" panose="020B0606020202050201" pitchFamily="34" charset="0"/>
              </a:rPr>
              <a:t>marketing</a:t>
            </a:r>
            <a:endParaRPr lang="ru-RU" sz="12000" spc="600">
              <a:latin typeface="+mj-lt"/>
            </a:endParaRPr>
          </a:p>
        </p:txBody>
      </p:sp>
      <p:sp>
        <p:nvSpPr>
          <p:cNvPr id="26" name="TextBox 25">
            <a:extLst>
              <a:ext uri="{FF2B5EF4-FFF2-40B4-BE49-F238E27FC236}">
                <a16:creationId xmlns:a16="http://schemas.microsoft.com/office/drawing/2014/main" id="{9ED4862D-FCC1-4C92-9529-B38A29ADCD0E}"/>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27" name="Rectangle 26">
            <a:extLst>
              <a:ext uri="{FF2B5EF4-FFF2-40B4-BE49-F238E27FC236}">
                <a16:creationId xmlns:a16="http://schemas.microsoft.com/office/drawing/2014/main" id="{0079F3EA-2DF1-4C0E-AAA7-7C9A08D1F709}"/>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8" name="TextBox 27">
            <a:extLst>
              <a:ext uri="{FF2B5EF4-FFF2-40B4-BE49-F238E27FC236}">
                <a16:creationId xmlns:a16="http://schemas.microsoft.com/office/drawing/2014/main" id="{4C436079-9925-492C-878B-EB92B6EC4CFC}"/>
              </a:ext>
            </a:extLst>
          </p:cNvPr>
          <p:cNvSpPr txBox="1"/>
          <p:nvPr/>
        </p:nvSpPr>
        <p:spPr>
          <a:xfrm>
            <a:off x="1204723" y="4038600"/>
            <a:ext cx="14108302"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THROUGH PROSPECTIVE EXPERIENCE ENERGISTICAL PURSUE EXTENSIVE SERVICES AFTER TIMELY MATERIALS. </a:t>
            </a:r>
            <a:endParaRPr lang="en-US" sz="2700" dirty="0">
              <a:latin typeface="Poppins Medium" panose="00000600000000000000" pitchFamily="2" charset="0"/>
              <a:cs typeface="Poppins Medium" panose="00000600000000000000" pitchFamily="2" charset="0"/>
            </a:endParaRPr>
          </a:p>
        </p:txBody>
      </p:sp>
      <p:sp>
        <p:nvSpPr>
          <p:cNvPr id="29" name="Rectangle 28">
            <a:extLst>
              <a:ext uri="{FF2B5EF4-FFF2-40B4-BE49-F238E27FC236}">
                <a16:creationId xmlns:a16="http://schemas.microsoft.com/office/drawing/2014/main" id="{92AABCEA-0180-48F3-8CCC-0E03EB82737F}"/>
              </a:ext>
            </a:extLst>
          </p:cNvPr>
          <p:cNvSpPr/>
          <p:nvPr/>
        </p:nvSpPr>
        <p:spPr>
          <a:xfrm>
            <a:off x="8608101" y="6459794"/>
            <a:ext cx="10133924" cy="617711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0" name="Rectangle 29">
            <a:extLst>
              <a:ext uri="{FF2B5EF4-FFF2-40B4-BE49-F238E27FC236}">
                <a16:creationId xmlns:a16="http://schemas.microsoft.com/office/drawing/2014/main" id="{8EEC129B-B2D1-4204-B166-EE35C0591103}"/>
              </a:ext>
            </a:extLst>
          </p:cNvPr>
          <p:cNvSpPr/>
          <p:nvPr/>
        </p:nvSpPr>
        <p:spPr>
          <a:xfrm>
            <a:off x="1061628" y="6459794"/>
            <a:ext cx="7161448" cy="6177115"/>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42" name="Group 41">
            <a:extLst>
              <a:ext uri="{FF2B5EF4-FFF2-40B4-BE49-F238E27FC236}">
                <a16:creationId xmlns:a16="http://schemas.microsoft.com/office/drawing/2014/main" id="{BFA1C2A6-17C9-454B-98FE-AC57BCE780A6}"/>
              </a:ext>
            </a:extLst>
          </p:cNvPr>
          <p:cNvGrpSpPr/>
          <p:nvPr/>
        </p:nvGrpSpPr>
        <p:grpSpPr>
          <a:xfrm>
            <a:off x="9927800" y="7434291"/>
            <a:ext cx="7747425" cy="3995709"/>
            <a:chOff x="28526863" y="1967556"/>
            <a:chExt cx="7747425" cy="3995709"/>
          </a:xfrm>
        </p:grpSpPr>
        <p:sp>
          <p:nvSpPr>
            <p:cNvPr id="38" name="TextBox 37">
              <a:extLst>
                <a:ext uri="{FF2B5EF4-FFF2-40B4-BE49-F238E27FC236}">
                  <a16:creationId xmlns:a16="http://schemas.microsoft.com/office/drawing/2014/main" id="{14FAAC97-6297-4945-9705-D15F019CD10A}"/>
                </a:ext>
              </a:extLst>
            </p:cNvPr>
            <p:cNvSpPr txBox="1"/>
            <p:nvPr/>
          </p:nvSpPr>
          <p:spPr>
            <a:xfrm>
              <a:off x="29341439" y="1967556"/>
              <a:ext cx="6932849" cy="3995709"/>
            </a:xfrm>
            <a:prstGeom prst="rect">
              <a:avLst/>
            </a:prstGeom>
            <a:noFill/>
          </p:spPr>
          <p:txBody>
            <a:bodyPr wrap="square" numCol="1" spcCol="720000" rtlCol="0">
              <a:spAutoFit/>
            </a:bodyPr>
            <a:lstStyle/>
            <a:p>
              <a:pPr>
                <a:lnSpc>
                  <a:spcPct val="140000"/>
                </a:lnSpc>
              </a:pPr>
              <a:r>
                <a:rPr lang="en-US" sz="2700" dirty="0">
                  <a:solidFill>
                    <a:schemeClr val="bg1">
                      <a:lumMod val="95000"/>
                    </a:schemeClr>
                  </a:solidFill>
                  <a:latin typeface="Poppins Light" panose="00000400000000000000" pitchFamily="2" charset="0"/>
                  <a:cs typeface="Poppins Light" panose="00000400000000000000" pitchFamily="2" charset="0"/>
                </a:rPr>
                <a:t>Globally enhance user friendly metrics Appropriately recapitalize go forward growth strategies after flexible</a:t>
              </a:r>
            </a:p>
            <a:p>
              <a:pPr>
                <a:lnSpc>
                  <a:spcPct val="140000"/>
                </a:lnSpc>
                <a:spcBef>
                  <a:spcPts val="3600"/>
                </a:spcBef>
              </a:pPr>
              <a:r>
                <a:rPr lang="en-US" sz="2700" dirty="0">
                  <a:solidFill>
                    <a:schemeClr val="bg1">
                      <a:lumMod val="95000"/>
                    </a:schemeClr>
                  </a:solidFill>
                  <a:latin typeface="Poppins Light" panose="00000400000000000000" pitchFamily="2" charset="0"/>
                  <a:cs typeface="Poppins Light" panose="00000400000000000000" pitchFamily="2" charset="0"/>
                </a:rPr>
                <a:t>Multimedia based customer service syndicate at exceptional e-commerce vis-a-vis cross functional</a:t>
              </a:r>
            </a:p>
          </p:txBody>
        </p:sp>
        <p:sp>
          <p:nvSpPr>
            <p:cNvPr id="39" name="Oval 38">
              <a:extLst>
                <a:ext uri="{FF2B5EF4-FFF2-40B4-BE49-F238E27FC236}">
                  <a16:creationId xmlns:a16="http://schemas.microsoft.com/office/drawing/2014/main" id="{FCB70505-549B-48CB-8B30-A2D939CAD66A}"/>
                </a:ext>
              </a:extLst>
            </p:cNvPr>
            <p:cNvSpPr/>
            <p:nvPr/>
          </p:nvSpPr>
          <p:spPr>
            <a:xfrm>
              <a:off x="28526863" y="2218650"/>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Oval 39">
              <a:extLst>
                <a:ext uri="{FF2B5EF4-FFF2-40B4-BE49-F238E27FC236}">
                  <a16:creationId xmlns:a16="http://schemas.microsoft.com/office/drawing/2014/main" id="{A581DEEE-EE15-45A8-995A-06BE13CD970F}"/>
                </a:ext>
              </a:extLst>
            </p:cNvPr>
            <p:cNvSpPr/>
            <p:nvPr/>
          </p:nvSpPr>
          <p:spPr>
            <a:xfrm>
              <a:off x="28526863" y="4383461"/>
              <a:ext cx="228600" cy="22860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43" name="Freeform 25">
            <a:extLst>
              <a:ext uri="{FF2B5EF4-FFF2-40B4-BE49-F238E27FC236}">
                <a16:creationId xmlns:a16="http://schemas.microsoft.com/office/drawing/2014/main" id="{1128CF3F-F642-4DAF-8C9A-5DCB2DD0D9CF}"/>
              </a:ext>
            </a:extLst>
          </p:cNvPr>
          <p:cNvSpPr>
            <a:spLocks noEditPoints="1"/>
          </p:cNvSpPr>
          <p:nvPr/>
        </p:nvSpPr>
        <p:spPr bwMode="auto">
          <a:xfrm>
            <a:off x="4019531" y="7543800"/>
            <a:ext cx="1245643" cy="1242065"/>
          </a:xfrm>
          <a:custGeom>
            <a:avLst/>
            <a:gdLst>
              <a:gd name="T0" fmla="*/ 134 w 147"/>
              <a:gd name="T1" fmla="*/ 0 h 147"/>
              <a:gd name="T2" fmla="*/ 13 w 147"/>
              <a:gd name="T3" fmla="*/ 0 h 147"/>
              <a:gd name="T4" fmla="*/ 0 w 147"/>
              <a:gd name="T5" fmla="*/ 13 h 147"/>
              <a:gd name="T6" fmla="*/ 0 w 147"/>
              <a:gd name="T7" fmla="*/ 114 h 147"/>
              <a:gd name="T8" fmla="*/ 13 w 147"/>
              <a:gd name="T9" fmla="*/ 127 h 147"/>
              <a:gd name="T10" fmla="*/ 60 w 147"/>
              <a:gd name="T11" fmla="*/ 127 h 147"/>
              <a:gd name="T12" fmla="*/ 60 w 147"/>
              <a:gd name="T13" fmla="*/ 140 h 147"/>
              <a:gd name="T14" fmla="*/ 50 w 147"/>
              <a:gd name="T15" fmla="*/ 140 h 147"/>
              <a:gd name="T16" fmla="*/ 47 w 147"/>
              <a:gd name="T17" fmla="*/ 144 h 147"/>
              <a:gd name="T18" fmla="*/ 50 w 147"/>
              <a:gd name="T19" fmla="*/ 147 h 147"/>
              <a:gd name="T20" fmla="*/ 97 w 147"/>
              <a:gd name="T21" fmla="*/ 147 h 147"/>
              <a:gd name="T22" fmla="*/ 100 w 147"/>
              <a:gd name="T23" fmla="*/ 144 h 147"/>
              <a:gd name="T24" fmla="*/ 97 w 147"/>
              <a:gd name="T25" fmla="*/ 140 h 147"/>
              <a:gd name="T26" fmla="*/ 87 w 147"/>
              <a:gd name="T27" fmla="*/ 140 h 147"/>
              <a:gd name="T28" fmla="*/ 87 w 147"/>
              <a:gd name="T29" fmla="*/ 127 h 147"/>
              <a:gd name="T30" fmla="*/ 134 w 147"/>
              <a:gd name="T31" fmla="*/ 127 h 147"/>
              <a:gd name="T32" fmla="*/ 147 w 147"/>
              <a:gd name="T33" fmla="*/ 114 h 147"/>
              <a:gd name="T34" fmla="*/ 147 w 147"/>
              <a:gd name="T35" fmla="*/ 13 h 147"/>
              <a:gd name="T36" fmla="*/ 134 w 147"/>
              <a:gd name="T37" fmla="*/ 0 h 147"/>
              <a:gd name="T38" fmla="*/ 80 w 147"/>
              <a:gd name="T39" fmla="*/ 140 h 147"/>
              <a:gd name="T40" fmla="*/ 67 w 147"/>
              <a:gd name="T41" fmla="*/ 140 h 147"/>
              <a:gd name="T42" fmla="*/ 67 w 147"/>
              <a:gd name="T43" fmla="*/ 127 h 147"/>
              <a:gd name="T44" fmla="*/ 80 w 147"/>
              <a:gd name="T45" fmla="*/ 127 h 147"/>
              <a:gd name="T46" fmla="*/ 80 w 147"/>
              <a:gd name="T47" fmla="*/ 140 h 147"/>
              <a:gd name="T48" fmla="*/ 140 w 147"/>
              <a:gd name="T49" fmla="*/ 114 h 147"/>
              <a:gd name="T50" fmla="*/ 134 w 147"/>
              <a:gd name="T51" fmla="*/ 120 h 147"/>
              <a:gd name="T52" fmla="*/ 13 w 147"/>
              <a:gd name="T53" fmla="*/ 120 h 147"/>
              <a:gd name="T54" fmla="*/ 7 w 147"/>
              <a:gd name="T55" fmla="*/ 114 h 147"/>
              <a:gd name="T56" fmla="*/ 7 w 147"/>
              <a:gd name="T57" fmla="*/ 107 h 147"/>
              <a:gd name="T58" fmla="*/ 140 w 147"/>
              <a:gd name="T59" fmla="*/ 107 h 147"/>
              <a:gd name="T60" fmla="*/ 140 w 147"/>
              <a:gd name="T61" fmla="*/ 114 h 147"/>
              <a:gd name="T62" fmla="*/ 140 w 147"/>
              <a:gd name="T63" fmla="*/ 100 h 147"/>
              <a:gd name="T64" fmla="*/ 7 w 147"/>
              <a:gd name="T65" fmla="*/ 100 h 147"/>
              <a:gd name="T66" fmla="*/ 7 w 147"/>
              <a:gd name="T67" fmla="*/ 13 h 147"/>
              <a:gd name="T68" fmla="*/ 13 w 147"/>
              <a:gd name="T69" fmla="*/ 7 h 147"/>
              <a:gd name="T70" fmla="*/ 134 w 147"/>
              <a:gd name="T71" fmla="*/ 7 h 147"/>
              <a:gd name="T72" fmla="*/ 140 w 147"/>
              <a:gd name="T73" fmla="*/ 13 h 147"/>
              <a:gd name="T74" fmla="*/ 140 w 147"/>
              <a:gd name="T75" fmla="*/ 10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7" h="147">
                <a:moveTo>
                  <a:pt x="134" y="0"/>
                </a:moveTo>
                <a:cubicBezTo>
                  <a:pt x="13" y="0"/>
                  <a:pt x="13" y="0"/>
                  <a:pt x="13" y="0"/>
                </a:cubicBezTo>
                <a:cubicBezTo>
                  <a:pt x="6" y="0"/>
                  <a:pt x="0" y="6"/>
                  <a:pt x="0" y="13"/>
                </a:cubicBezTo>
                <a:cubicBezTo>
                  <a:pt x="0" y="114"/>
                  <a:pt x="0" y="114"/>
                  <a:pt x="0" y="114"/>
                </a:cubicBezTo>
                <a:cubicBezTo>
                  <a:pt x="0" y="121"/>
                  <a:pt x="6" y="127"/>
                  <a:pt x="13" y="127"/>
                </a:cubicBezTo>
                <a:cubicBezTo>
                  <a:pt x="60" y="127"/>
                  <a:pt x="60" y="127"/>
                  <a:pt x="60" y="127"/>
                </a:cubicBezTo>
                <a:cubicBezTo>
                  <a:pt x="60" y="140"/>
                  <a:pt x="60" y="140"/>
                  <a:pt x="60" y="140"/>
                </a:cubicBezTo>
                <a:cubicBezTo>
                  <a:pt x="50" y="140"/>
                  <a:pt x="50" y="140"/>
                  <a:pt x="50" y="140"/>
                </a:cubicBezTo>
                <a:cubicBezTo>
                  <a:pt x="48" y="140"/>
                  <a:pt x="47" y="142"/>
                  <a:pt x="47" y="144"/>
                </a:cubicBezTo>
                <a:cubicBezTo>
                  <a:pt x="47" y="145"/>
                  <a:pt x="48" y="147"/>
                  <a:pt x="50" y="147"/>
                </a:cubicBezTo>
                <a:cubicBezTo>
                  <a:pt x="97" y="147"/>
                  <a:pt x="97" y="147"/>
                  <a:pt x="97" y="147"/>
                </a:cubicBezTo>
                <a:cubicBezTo>
                  <a:pt x="99" y="147"/>
                  <a:pt x="100" y="145"/>
                  <a:pt x="100" y="144"/>
                </a:cubicBezTo>
                <a:cubicBezTo>
                  <a:pt x="100" y="142"/>
                  <a:pt x="99" y="140"/>
                  <a:pt x="97" y="140"/>
                </a:cubicBezTo>
                <a:cubicBezTo>
                  <a:pt x="87" y="140"/>
                  <a:pt x="87" y="140"/>
                  <a:pt x="87" y="140"/>
                </a:cubicBezTo>
                <a:cubicBezTo>
                  <a:pt x="87" y="127"/>
                  <a:pt x="87" y="127"/>
                  <a:pt x="87" y="127"/>
                </a:cubicBezTo>
                <a:cubicBezTo>
                  <a:pt x="134" y="127"/>
                  <a:pt x="134" y="127"/>
                  <a:pt x="134" y="127"/>
                </a:cubicBezTo>
                <a:cubicBezTo>
                  <a:pt x="141" y="127"/>
                  <a:pt x="147" y="121"/>
                  <a:pt x="147" y="114"/>
                </a:cubicBezTo>
                <a:cubicBezTo>
                  <a:pt x="147" y="13"/>
                  <a:pt x="147" y="13"/>
                  <a:pt x="147" y="13"/>
                </a:cubicBezTo>
                <a:cubicBezTo>
                  <a:pt x="147" y="6"/>
                  <a:pt x="141" y="0"/>
                  <a:pt x="134" y="0"/>
                </a:cubicBezTo>
                <a:close/>
                <a:moveTo>
                  <a:pt x="80" y="140"/>
                </a:moveTo>
                <a:cubicBezTo>
                  <a:pt x="67" y="140"/>
                  <a:pt x="67" y="140"/>
                  <a:pt x="67" y="140"/>
                </a:cubicBezTo>
                <a:cubicBezTo>
                  <a:pt x="67" y="127"/>
                  <a:pt x="67" y="127"/>
                  <a:pt x="67" y="127"/>
                </a:cubicBezTo>
                <a:cubicBezTo>
                  <a:pt x="80" y="127"/>
                  <a:pt x="80" y="127"/>
                  <a:pt x="80" y="127"/>
                </a:cubicBezTo>
                <a:lnTo>
                  <a:pt x="80" y="140"/>
                </a:lnTo>
                <a:close/>
                <a:moveTo>
                  <a:pt x="140" y="114"/>
                </a:moveTo>
                <a:cubicBezTo>
                  <a:pt x="140" y="117"/>
                  <a:pt x="137" y="120"/>
                  <a:pt x="134" y="120"/>
                </a:cubicBezTo>
                <a:cubicBezTo>
                  <a:pt x="13" y="120"/>
                  <a:pt x="13" y="120"/>
                  <a:pt x="13" y="120"/>
                </a:cubicBezTo>
                <a:cubicBezTo>
                  <a:pt x="10" y="120"/>
                  <a:pt x="7" y="117"/>
                  <a:pt x="7" y="114"/>
                </a:cubicBezTo>
                <a:cubicBezTo>
                  <a:pt x="7" y="107"/>
                  <a:pt x="7" y="107"/>
                  <a:pt x="7" y="107"/>
                </a:cubicBezTo>
                <a:cubicBezTo>
                  <a:pt x="140" y="107"/>
                  <a:pt x="140" y="107"/>
                  <a:pt x="140" y="107"/>
                </a:cubicBezTo>
                <a:lnTo>
                  <a:pt x="140" y="114"/>
                </a:lnTo>
                <a:close/>
                <a:moveTo>
                  <a:pt x="140" y="100"/>
                </a:moveTo>
                <a:cubicBezTo>
                  <a:pt x="7" y="100"/>
                  <a:pt x="7" y="100"/>
                  <a:pt x="7" y="100"/>
                </a:cubicBezTo>
                <a:cubicBezTo>
                  <a:pt x="7" y="13"/>
                  <a:pt x="7" y="13"/>
                  <a:pt x="7" y="13"/>
                </a:cubicBezTo>
                <a:cubicBezTo>
                  <a:pt x="7" y="10"/>
                  <a:pt x="10" y="7"/>
                  <a:pt x="13" y="7"/>
                </a:cubicBezTo>
                <a:cubicBezTo>
                  <a:pt x="134" y="7"/>
                  <a:pt x="134" y="7"/>
                  <a:pt x="134" y="7"/>
                </a:cubicBezTo>
                <a:cubicBezTo>
                  <a:pt x="137" y="7"/>
                  <a:pt x="140" y="10"/>
                  <a:pt x="140" y="13"/>
                </a:cubicBezTo>
                <a:lnTo>
                  <a:pt x="140" y="10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44" name="TextBox 43">
            <a:extLst>
              <a:ext uri="{FF2B5EF4-FFF2-40B4-BE49-F238E27FC236}">
                <a16:creationId xmlns:a16="http://schemas.microsoft.com/office/drawing/2014/main" id="{BD79A656-3CDD-4680-834B-19AB4B629A93}"/>
              </a:ext>
            </a:extLst>
          </p:cNvPr>
          <p:cNvSpPr txBox="1"/>
          <p:nvPr/>
        </p:nvSpPr>
        <p:spPr>
          <a:xfrm>
            <a:off x="2029783" y="9234616"/>
            <a:ext cx="5225138" cy="2370649"/>
          </a:xfrm>
          <a:prstGeom prst="rect">
            <a:avLst/>
          </a:prstGeom>
          <a:noFill/>
        </p:spPr>
        <p:txBody>
          <a:bodyPr wrap="square" rtlCol="0">
            <a:spAutoFit/>
          </a:bodyPr>
          <a:lstStyle/>
          <a:p>
            <a:pPr algn="ctr">
              <a:lnSpc>
                <a:spcPct val="140000"/>
              </a:lnSpc>
              <a:spcBef>
                <a:spcPts val="2400"/>
              </a:spcBef>
            </a:pPr>
            <a:r>
              <a:rPr lang="en-US" sz="2700" i="1">
                <a:latin typeface="+mn-lt"/>
                <a:cs typeface="Poppins" panose="00000500000000000000" pitchFamily="2" charset="0"/>
              </a:rPr>
              <a:t>Some description into synergistical at</a:t>
            </a:r>
            <a:br>
              <a:rPr lang="en-US" sz="2700" i="1">
                <a:latin typeface="+mn-lt"/>
                <a:cs typeface="Poppins" panose="00000500000000000000" pitchFamily="2" charset="0"/>
              </a:rPr>
            </a:br>
            <a:r>
              <a:rPr lang="en-US" sz="2700" i="1">
                <a:latin typeface="+mn-lt"/>
                <a:cs typeface="Poppins" panose="00000500000000000000" pitchFamily="2" charset="0"/>
              </a:rPr>
              <a:t>progressively facilitate vertical. </a:t>
            </a:r>
            <a:endParaRPr lang="en-US" sz="2700" i="1" dirty="0">
              <a:latin typeface="+mn-lt"/>
              <a:cs typeface="Poppins" panose="00000500000000000000" pitchFamily="2" charset="0"/>
            </a:endParaRPr>
          </a:p>
        </p:txBody>
      </p:sp>
    </p:spTree>
    <p:extLst>
      <p:ext uri="{BB962C8B-B14F-4D97-AF65-F5344CB8AC3E}">
        <p14:creationId xmlns:p14="http://schemas.microsoft.com/office/powerpoint/2010/main" val="2789180291"/>
      </p:ext>
    </p:extLst>
  </p:cSld>
  <p:clrMapOvr>
    <a:masterClrMapping/>
  </p:clrMapOvr>
  <p:transition spd="slow" advClick="0" advTm="1000">
    <p:push/>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4" name="Straight Connector 23">
            <a:extLst>
              <a:ext uri="{FF2B5EF4-FFF2-40B4-BE49-F238E27FC236}">
                <a16:creationId xmlns:a16="http://schemas.microsoft.com/office/drawing/2014/main" id="{FD254C75-354C-4D32-8DCC-2C9282F849E8}"/>
              </a:ext>
            </a:extLst>
          </p:cNvPr>
          <p:cNvCxnSpPr>
            <a:cxnSpLocks/>
          </p:cNvCxnSpPr>
          <p:nvPr/>
        </p:nvCxnSpPr>
        <p:spPr>
          <a:xfrm>
            <a:off x="15503526" y="3926842"/>
            <a:ext cx="0" cy="9789158"/>
          </a:xfrm>
          <a:prstGeom prst="line">
            <a:avLst/>
          </a:prstGeom>
        </p:spPr>
        <p:style>
          <a:lnRef idx="1">
            <a:schemeClr val="accent1"/>
          </a:lnRef>
          <a:fillRef idx="0">
            <a:schemeClr val="accent1"/>
          </a:fillRef>
          <a:effectRef idx="0">
            <a:schemeClr val="accent1"/>
          </a:effectRef>
          <a:fontRef idx="minor">
            <a:schemeClr val="tx1"/>
          </a:fontRef>
        </p:style>
      </p:cxnSp>
      <p:sp>
        <p:nvSpPr>
          <p:cNvPr id="20" name="Rectangle 19">
            <a:extLst>
              <a:ext uri="{FF2B5EF4-FFF2-40B4-BE49-F238E27FC236}">
                <a16:creationId xmlns:a16="http://schemas.microsoft.com/office/drawing/2014/main" id="{F0A5864D-9EF2-4216-BCBA-D4D32D1FF2B4}"/>
              </a:ext>
            </a:extLst>
          </p:cNvPr>
          <p:cNvSpPr/>
          <p:nvPr/>
        </p:nvSpPr>
        <p:spPr>
          <a:xfrm>
            <a:off x="1292225" y="9703951"/>
            <a:ext cx="10526902" cy="26817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 name="TextBox 2">
            <a:extLst>
              <a:ext uri="{FF2B5EF4-FFF2-40B4-BE49-F238E27FC236}">
                <a16:creationId xmlns:a16="http://schemas.microsoft.com/office/drawing/2014/main" id="{C47B30ED-8A96-4D80-9449-8E73A7D75DEB}"/>
              </a:ext>
            </a:extLst>
          </p:cNvPr>
          <p:cNvSpPr txBox="1"/>
          <p:nvPr/>
        </p:nvSpPr>
        <p:spPr>
          <a:xfrm>
            <a:off x="1204725" y="2264849"/>
            <a:ext cx="13041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Roadmap </a:t>
            </a:r>
            <a:r>
              <a:rPr lang="en-US" sz="12000" spc="600">
                <a:latin typeface="Bebas Neue Regular" panose="020B0606020202050201" pitchFamily="34" charset="0"/>
              </a:rPr>
              <a:t>so far…</a:t>
            </a:r>
            <a:endParaRPr lang="ru-RU" sz="12000" spc="600">
              <a:latin typeface="+mj-lt"/>
            </a:endParaRPr>
          </a:p>
        </p:txBody>
      </p:sp>
      <p:sp>
        <p:nvSpPr>
          <p:cNvPr id="4" name="TextBox 3">
            <a:extLst>
              <a:ext uri="{FF2B5EF4-FFF2-40B4-BE49-F238E27FC236}">
                <a16:creationId xmlns:a16="http://schemas.microsoft.com/office/drawing/2014/main" id="{6367AB09-5FB9-4908-8E4E-0E594A01B0E2}"/>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5EE2BC7D-2BF6-4ADF-832B-CE059A1ACBF1}"/>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a:extLst>
              <a:ext uri="{FF2B5EF4-FFF2-40B4-BE49-F238E27FC236}">
                <a16:creationId xmlns:a16="http://schemas.microsoft.com/office/drawing/2014/main" id="{6AFA37A9-0170-4156-845A-331AFBA5A309}"/>
              </a:ext>
            </a:extLst>
          </p:cNvPr>
          <p:cNvSpPr txBox="1"/>
          <p:nvPr/>
        </p:nvSpPr>
        <p:spPr>
          <a:xfrm>
            <a:off x="1204723" y="4038600"/>
            <a:ext cx="10526902"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grpSp>
        <p:nvGrpSpPr>
          <p:cNvPr id="19" name="Group 18">
            <a:extLst>
              <a:ext uri="{FF2B5EF4-FFF2-40B4-BE49-F238E27FC236}">
                <a16:creationId xmlns:a16="http://schemas.microsoft.com/office/drawing/2014/main" id="{17C26734-0691-43C6-B12D-09F9F9CC9ED8}"/>
              </a:ext>
            </a:extLst>
          </p:cNvPr>
          <p:cNvGrpSpPr/>
          <p:nvPr/>
        </p:nvGrpSpPr>
        <p:grpSpPr>
          <a:xfrm>
            <a:off x="2316118" y="10168525"/>
            <a:ext cx="8592712" cy="1788951"/>
            <a:chOff x="14932025" y="1143000"/>
            <a:chExt cx="8592712" cy="1788951"/>
          </a:xfrm>
        </p:grpSpPr>
        <p:grpSp>
          <p:nvGrpSpPr>
            <p:cNvPr id="8" name="Group 7">
              <a:extLst>
                <a:ext uri="{FF2B5EF4-FFF2-40B4-BE49-F238E27FC236}">
                  <a16:creationId xmlns:a16="http://schemas.microsoft.com/office/drawing/2014/main" id="{DD1014EE-6E3B-41F4-B843-8DB572AEAE1D}"/>
                </a:ext>
              </a:extLst>
            </p:cNvPr>
            <p:cNvGrpSpPr/>
            <p:nvPr/>
          </p:nvGrpSpPr>
          <p:grpSpPr>
            <a:xfrm>
              <a:off x="14932025" y="1356560"/>
              <a:ext cx="1216164" cy="1310440"/>
              <a:chOff x="9124950" y="2762251"/>
              <a:chExt cx="614363" cy="661988"/>
            </a:xfrm>
            <a:solidFill>
              <a:schemeClr val="tx1"/>
            </a:solidFill>
          </p:grpSpPr>
          <p:sp>
            <p:nvSpPr>
              <p:cNvPr id="9" name="Freeform 98">
                <a:extLst>
                  <a:ext uri="{FF2B5EF4-FFF2-40B4-BE49-F238E27FC236}">
                    <a16:creationId xmlns:a16="http://schemas.microsoft.com/office/drawing/2014/main" id="{F54CCAE2-895E-4BB0-9D2F-99FA4515DB33}"/>
                  </a:ext>
                </a:extLst>
              </p:cNvPr>
              <p:cNvSpPr>
                <a:spLocks noEditPoints="1"/>
              </p:cNvSpPr>
              <p:nvPr/>
            </p:nvSpPr>
            <p:spPr bwMode="auto">
              <a:xfrm>
                <a:off x="9224963" y="2857501"/>
                <a:ext cx="414338" cy="566738"/>
              </a:xfrm>
              <a:custGeom>
                <a:avLst/>
                <a:gdLst>
                  <a:gd name="T0" fmla="*/ 54 w 108"/>
                  <a:gd name="T1" fmla="*/ 0 h 148"/>
                  <a:gd name="T2" fmla="*/ 0 w 108"/>
                  <a:gd name="T3" fmla="*/ 55 h 148"/>
                  <a:gd name="T4" fmla="*/ 35 w 108"/>
                  <a:gd name="T5" fmla="*/ 106 h 148"/>
                  <a:gd name="T6" fmla="*/ 35 w 108"/>
                  <a:gd name="T7" fmla="*/ 135 h 148"/>
                  <a:gd name="T8" fmla="*/ 38 w 108"/>
                  <a:gd name="T9" fmla="*/ 138 h 148"/>
                  <a:gd name="T10" fmla="*/ 41 w 108"/>
                  <a:gd name="T11" fmla="*/ 138 h 148"/>
                  <a:gd name="T12" fmla="*/ 41 w 108"/>
                  <a:gd name="T13" fmla="*/ 144 h 148"/>
                  <a:gd name="T14" fmla="*/ 44 w 108"/>
                  <a:gd name="T15" fmla="*/ 148 h 148"/>
                  <a:gd name="T16" fmla="*/ 64 w 108"/>
                  <a:gd name="T17" fmla="*/ 148 h 148"/>
                  <a:gd name="T18" fmla="*/ 67 w 108"/>
                  <a:gd name="T19" fmla="*/ 144 h 148"/>
                  <a:gd name="T20" fmla="*/ 67 w 108"/>
                  <a:gd name="T21" fmla="*/ 138 h 148"/>
                  <a:gd name="T22" fmla="*/ 70 w 108"/>
                  <a:gd name="T23" fmla="*/ 138 h 148"/>
                  <a:gd name="T24" fmla="*/ 73 w 108"/>
                  <a:gd name="T25" fmla="*/ 135 h 148"/>
                  <a:gd name="T26" fmla="*/ 73 w 108"/>
                  <a:gd name="T27" fmla="*/ 106 h 148"/>
                  <a:gd name="T28" fmla="*/ 108 w 108"/>
                  <a:gd name="T29" fmla="*/ 55 h 148"/>
                  <a:gd name="T30" fmla="*/ 54 w 108"/>
                  <a:gd name="T31" fmla="*/ 0 h 148"/>
                  <a:gd name="T32" fmla="*/ 64 w 108"/>
                  <a:gd name="T33" fmla="*/ 132 h 148"/>
                  <a:gd name="T34" fmla="*/ 60 w 108"/>
                  <a:gd name="T35" fmla="*/ 135 h 148"/>
                  <a:gd name="T36" fmla="*/ 60 w 108"/>
                  <a:gd name="T37" fmla="*/ 141 h 148"/>
                  <a:gd name="T38" fmla="*/ 48 w 108"/>
                  <a:gd name="T39" fmla="*/ 141 h 148"/>
                  <a:gd name="T40" fmla="*/ 48 w 108"/>
                  <a:gd name="T41" fmla="*/ 135 h 148"/>
                  <a:gd name="T42" fmla="*/ 44 w 108"/>
                  <a:gd name="T43" fmla="*/ 132 h 148"/>
                  <a:gd name="T44" fmla="*/ 41 w 108"/>
                  <a:gd name="T45" fmla="*/ 132 h 148"/>
                  <a:gd name="T46" fmla="*/ 41 w 108"/>
                  <a:gd name="T47" fmla="*/ 116 h 148"/>
                  <a:gd name="T48" fmla="*/ 67 w 108"/>
                  <a:gd name="T49" fmla="*/ 116 h 148"/>
                  <a:gd name="T50" fmla="*/ 67 w 108"/>
                  <a:gd name="T51" fmla="*/ 132 h 148"/>
                  <a:gd name="T52" fmla="*/ 64 w 108"/>
                  <a:gd name="T53" fmla="*/ 132 h 148"/>
                  <a:gd name="T54" fmla="*/ 69 w 108"/>
                  <a:gd name="T55" fmla="*/ 100 h 148"/>
                  <a:gd name="T56" fmla="*/ 67 w 108"/>
                  <a:gd name="T57" fmla="*/ 103 h 148"/>
                  <a:gd name="T58" fmla="*/ 67 w 108"/>
                  <a:gd name="T59" fmla="*/ 109 h 148"/>
                  <a:gd name="T60" fmla="*/ 41 w 108"/>
                  <a:gd name="T61" fmla="*/ 109 h 148"/>
                  <a:gd name="T62" fmla="*/ 41 w 108"/>
                  <a:gd name="T63" fmla="*/ 103 h 148"/>
                  <a:gd name="T64" fmla="*/ 39 w 108"/>
                  <a:gd name="T65" fmla="*/ 100 h 148"/>
                  <a:gd name="T66" fmla="*/ 6 w 108"/>
                  <a:gd name="T67" fmla="*/ 55 h 148"/>
                  <a:gd name="T68" fmla="*/ 54 w 108"/>
                  <a:gd name="T69" fmla="*/ 7 h 148"/>
                  <a:gd name="T70" fmla="*/ 102 w 108"/>
                  <a:gd name="T71" fmla="*/ 55 h 148"/>
                  <a:gd name="T72" fmla="*/ 69 w 108"/>
                  <a:gd name="T73" fmla="*/ 100 h 148"/>
                  <a:gd name="T74" fmla="*/ 69 w 108"/>
                  <a:gd name="T75" fmla="*/ 100 h 148"/>
                  <a:gd name="T76" fmla="*/ 69 w 108"/>
                  <a:gd name="T77" fmla="*/ 10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8" h="148">
                    <a:moveTo>
                      <a:pt x="54" y="0"/>
                    </a:moveTo>
                    <a:cubicBezTo>
                      <a:pt x="24" y="0"/>
                      <a:pt x="0" y="25"/>
                      <a:pt x="0" y="55"/>
                    </a:cubicBezTo>
                    <a:cubicBezTo>
                      <a:pt x="0" y="78"/>
                      <a:pt x="14" y="98"/>
                      <a:pt x="35" y="106"/>
                    </a:cubicBezTo>
                    <a:cubicBezTo>
                      <a:pt x="35" y="135"/>
                      <a:pt x="35" y="135"/>
                      <a:pt x="35" y="135"/>
                    </a:cubicBezTo>
                    <a:cubicBezTo>
                      <a:pt x="35" y="137"/>
                      <a:pt x="36" y="138"/>
                      <a:pt x="38" y="138"/>
                    </a:cubicBezTo>
                    <a:cubicBezTo>
                      <a:pt x="41" y="138"/>
                      <a:pt x="41" y="138"/>
                      <a:pt x="41" y="138"/>
                    </a:cubicBezTo>
                    <a:cubicBezTo>
                      <a:pt x="41" y="144"/>
                      <a:pt x="41" y="144"/>
                      <a:pt x="41" y="144"/>
                    </a:cubicBezTo>
                    <a:cubicBezTo>
                      <a:pt x="41" y="146"/>
                      <a:pt x="43" y="148"/>
                      <a:pt x="44" y="148"/>
                    </a:cubicBezTo>
                    <a:cubicBezTo>
                      <a:pt x="64" y="148"/>
                      <a:pt x="64" y="148"/>
                      <a:pt x="64" y="148"/>
                    </a:cubicBezTo>
                    <a:cubicBezTo>
                      <a:pt x="65" y="148"/>
                      <a:pt x="67" y="146"/>
                      <a:pt x="67" y="144"/>
                    </a:cubicBezTo>
                    <a:cubicBezTo>
                      <a:pt x="67" y="138"/>
                      <a:pt x="67" y="138"/>
                      <a:pt x="67" y="138"/>
                    </a:cubicBezTo>
                    <a:cubicBezTo>
                      <a:pt x="70" y="138"/>
                      <a:pt x="70" y="138"/>
                      <a:pt x="70" y="138"/>
                    </a:cubicBezTo>
                    <a:cubicBezTo>
                      <a:pt x="72" y="138"/>
                      <a:pt x="73" y="137"/>
                      <a:pt x="73" y="135"/>
                    </a:cubicBezTo>
                    <a:cubicBezTo>
                      <a:pt x="73" y="106"/>
                      <a:pt x="73" y="106"/>
                      <a:pt x="73" y="106"/>
                    </a:cubicBezTo>
                    <a:cubicBezTo>
                      <a:pt x="94" y="98"/>
                      <a:pt x="108" y="78"/>
                      <a:pt x="108" y="55"/>
                    </a:cubicBezTo>
                    <a:cubicBezTo>
                      <a:pt x="108" y="25"/>
                      <a:pt x="84" y="0"/>
                      <a:pt x="54" y="0"/>
                    </a:cubicBezTo>
                    <a:close/>
                    <a:moveTo>
                      <a:pt x="64" y="132"/>
                    </a:moveTo>
                    <a:cubicBezTo>
                      <a:pt x="62" y="132"/>
                      <a:pt x="60" y="133"/>
                      <a:pt x="60" y="135"/>
                    </a:cubicBezTo>
                    <a:cubicBezTo>
                      <a:pt x="60" y="141"/>
                      <a:pt x="60" y="141"/>
                      <a:pt x="60" y="141"/>
                    </a:cubicBezTo>
                    <a:cubicBezTo>
                      <a:pt x="48" y="141"/>
                      <a:pt x="48" y="141"/>
                      <a:pt x="48" y="141"/>
                    </a:cubicBezTo>
                    <a:cubicBezTo>
                      <a:pt x="48" y="135"/>
                      <a:pt x="48" y="135"/>
                      <a:pt x="48" y="135"/>
                    </a:cubicBezTo>
                    <a:cubicBezTo>
                      <a:pt x="48" y="133"/>
                      <a:pt x="46" y="132"/>
                      <a:pt x="44" y="132"/>
                    </a:cubicBezTo>
                    <a:cubicBezTo>
                      <a:pt x="41" y="132"/>
                      <a:pt x="41" y="132"/>
                      <a:pt x="41" y="132"/>
                    </a:cubicBezTo>
                    <a:cubicBezTo>
                      <a:pt x="41" y="116"/>
                      <a:pt x="41" y="116"/>
                      <a:pt x="41" y="116"/>
                    </a:cubicBezTo>
                    <a:cubicBezTo>
                      <a:pt x="67" y="116"/>
                      <a:pt x="67" y="116"/>
                      <a:pt x="67" y="116"/>
                    </a:cubicBezTo>
                    <a:cubicBezTo>
                      <a:pt x="67" y="132"/>
                      <a:pt x="67" y="132"/>
                      <a:pt x="67" y="132"/>
                    </a:cubicBezTo>
                    <a:lnTo>
                      <a:pt x="64" y="132"/>
                    </a:lnTo>
                    <a:close/>
                    <a:moveTo>
                      <a:pt x="69" y="100"/>
                    </a:moveTo>
                    <a:cubicBezTo>
                      <a:pt x="68" y="101"/>
                      <a:pt x="67" y="102"/>
                      <a:pt x="67" y="103"/>
                    </a:cubicBezTo>
                    <a:cubicBezTo>
                      <a:pt x="67" y="109"/>
                      <a:pt x="67" y="109"/>
                      <a:pt x="67" y="109"/>
                    </a:cubicBezTo>
                    <a:cubicBezTo>
                      <a:pt x="41" y="109"/>
                      <a:pt x="41" y="109"/>
                      <a:pt x="41" y="109"/>
                    </a:cubicBezTo>
                    <a:cubicBezTo>
                      <a:pt x="41" y="103"/>
                      <a:pt x="41" y="103"/>
                      <a:pt x="41" y="103"/>
                    </a:cubicBezTo>
                    <a:cubicBezTo>
                      <a:pt x="41" y="102"/>
                      <a:pt x="40" y="101"/>
                      <a:pt x="39" y="100"/>
                    </a:cubicBezTo>
                    <a:cubicBezTo>
                      <a:pt x="19" y="94"/>
                      <a:pt x="6" y="76"/>
                      <a:pt x="6" y="55"/>
                    </a:cubicBezTo>
                    <a:cubicBezTo>
                      <a:pt x="6" y="28"/>
                      <a:pt x="28" y="7"/>
                      <a:pt x="54" y="7"/>
                    </a:cubicBezTo>
                    <a:cubicBezTo>
                      <a:pt x="80" y="7"/>
                      <a:pt x="102" y="28"/>
                      <a:pt x="102" y="55"/>
                    </a:cubicBezTo>
                    <a:cubicBezTo>
                      <a:pt x="102" y="76"/>
                      <a:pt x="89" y="94"/>
                      <a:pt x="69" y="100"/>
                    </a:cubicBezTo>
                    <a:close/>
                    <a:moveTo>
                      <a:pt x="69" y="100"/>
                    </a:moveTo>
                    <a:cubicBezTo>
                      <a:pt x="69" y="100"/>
                      <a:pt x="69" y="100"/>
                      <a:pt x="69" y="10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0" name="Freeform 99">
                <a:extLst>
                  <a:ext uri="{FF2B5EF4-FFF2-40B4-BE49-F238E27FC236}">
                    <a16:creationId xmlns:a16="http://schemas.microsoft.com/office/drawing/2014/main" id="{15849FC2-AC45-4B66-866D-693CC22809F4}"/>
                  </a:ext>
                </a:extLst>
              </p:cNvPr>
              <p:cNvSpPr>
                <a:spLocks noEditPoints="1"/>
              </p:cNvSpPr>
              <p:nvPr/>
            </p:nvSpPr>
            <p:spPr bwMode="auto">
              <a:xfrm>
                <a:off x="9420225" y="2762251"/>
                <a:ext cx="23813" cy="73025"/>
              </a:xfrm>
              <a:custGeom>
                <a:avLst/>
                <a:gdLst>
                  <a:gd name="T0" fmla="*/ 3 w 6"/>
                  <a:gd name="T1" fmla="*/ 19 h 19"/>
                  <a:gd name="T2" fmla="*/ 6 w 6"/>
                  <a:gd name="T3" fmla="*/ 16 h 19"/>
                  <a:gd name="T4" fmla="*/ 6 w 6"/>
                  <a:gd name="T5" fmla="*/ 3 h 19"/>
                  <a:gd name="T6" fmla="*/ 3 w 6"/>
                  <a:gd name="T7" fmla="*/ 0 h 19"/>
                  <a:gd name="T8" fmla="*/ 0 w 6"/>
                  <a:gd name="T9" fmla="*/ 3 h 19"/>
                  <a:gd name="T10" fmla="*/ 0 w 6"/>
                  <a:gd name="T11" fmla="*/ 16 h 19"/>
                  <a:gd name="T12" fmla="*/ 3 w 6"/>
                  <a:gd name="T13" fmla="*/ 19 h 19"/>
                  <a:gd name="T14" fmla="*/ 3 w 6"/>
                  <a:gd name="T15" fmla="*/ 19 h 19"/>
                  <a:gd name="T16" fmla="*/ 3 w 6"/>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9">
                    <a:moveTo>
                      <a:pt x="3" y="19"/>
                    </a:moveTo>
                    <a:cubicBezTo>
                      <a:pt x="5" y="19"/>
                      <a:pt x="6" y="18"/>
                      <a:pt x="6" y="16"/>
                    </a:cubicBezTo>
                    <a:cubicBezTo>
                      <a:pt x="6" y="3"/>
                      <a:pt x="6" y="3"/>
                      <a:pt x="6" y="3"/>
                    </a:cubicBezTo>
                    <a:cubicBezTo>
                      <a:pt x="6" y="1"/>
                      <a:pt x="5" y="0"/>
                      <a:pt x="3" y="0"/>
                    </a:cubicBezTo>
                    <a:cubicBezTo>
                      <a:pt x="1" y="0"/>
                      <a:pt x="0" y="1"/>
                      <a:pt x="0" y="3"/>
                    </a:cubicBezTo>
                    <a:cubicBezTo>
                      <a:pt x="0" y="16"/>
                      <a:pt x="0" y="16"/>
                      <a:pt x="0" y="16"/>
                    </a:cubicBezTo>
                    <a:cubicBezTo>
                      <a:pt x="0" y="18"/>
                      <a:pt x="1" y="19"/>
                      <a:pt x="3" y="19"/>
                    </a:cubicBezTo>
                    <a:close/>
                    <a:moveTo>
                      <a:pt x="3" y="19"/>
                    </a:moveTo>
                    <a:cubicBezTo>
                      <a:pt x="3" y="19"/>
                      <a:pt x="3" y="19"/>
                      <a:pt x="3" y="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1" name="Freeform 100">
                <a:extLst>
                  <a:ext uri="{FF2B5EF4-FFF2-40B4-BE49-F238E27FC236}">
                    <a16:creationId xmlns:a16="http://schemas.microsoft.com/office/drawing/2014/main" id="{52B9BF15-2B42-4A84-8380-A5C3785D1C08}"/>
                  </a:ext>
                </a:extLst>
              </p:cNvPr>
              <p:cNvSpPr>
                <a:spLocks noEditPoints="1"/>
              </p:cNvSpPr>
              <p:nvPr/>
            </p:nvSpPr>
            <p:spPr bwMode="auto">
              <a:xfrm>
                <a:off x="9666288"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2" name="Freeform 101">
                <a:extLst>
                  <a:ext uri="{FF2B5EF4-FFF2-40B4-BE49-F238E27FC236}">
                    <a16:creationId xmlns:a16="http://schemas.microsoft.com/office/drawing/2014/main" id="{4D0A7B2C-B6F3-4090-8522-D5DB82F4B009}"/>
                  </a:ext>
                </a:extLst>
              </p:cNvPr>
              <p:cNvSpPr>
                <a:spLocks noEditPoints="1"/>
              </p:cNvSpPr>
              <p:nvPr/>
            </p:nvSpPr>
            <p:spPr bwMode="auto">
              <a:xfrm>
                <a:off x="9124950"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3" name="Freeform 102">
                <a:extLst>
                  <a:ext uri="{FF2B5EF4-FFF2-40B4-BE49-F238E27FC236}">
                    <a16:creationId xmlns:a16="http://schemas.microsoft.com/office/drawing/2014/main" id="{F3B5D9BE-787B-45E4-B6C8-9177EDFEFEC9}"/>
                  </a:ext>
                </a:extLst>
              </p:cNvPr>
              <p:cNvSpPr>
                <a:spLocks noEditPoints="1"/>
              </p:cNvSpPr>
              <p:nvPr/>
            </p:nvSpPr>
            <p:spPr bwMode="auto">
              <a:xfrm>
                <a:off x="9593263" y="2846388"/>
                <a:ext cx="61913" cy="60325"/>
              </a:xfrm>
              <a:custGeom>
                <a:avLst/>
                <a:gdLst>
                  <a:gd name="T0" fmla="*/ 10 w 16"/>
                  <a:gd name="T1" fmla="*/ 1 h 16"/>
                  <a:gd name="T2" fmla="*/ 1 w 16"/>
                  <a:gd name="T3" fmla="*/ 10 h 16"/>
                  <a:gd name="T4" fmla="*/ 1 w 16"/>
                  <a:gd name="T5" fmla="*/ 15 h 16"/>
                  <a:gd name="T6" fmla="*/ 3 w 16"/>
                  <a:gd name="T7" fmla="*/ 16 h 16"/>
                  <a:gd name="T8" fmla="*/ 6 w 16"/>
                  <a:gd name="T9" fmla="*/ 15 h 16"/>
                  <a:gd name="T10" fmla="*/ 15 w 16"/>
                  <a:gd name="T11" fmla="*/ 6 h 16"/>
                  <a:gd name="T12" fmla="*/ 15 w 16"/>
                  <a:gd name="T13" fmla="*/ 1 h 16"/>
                  <a:gd name="T14" fmla="*/ 10 w 16"/>
                  <a:gd name="T15" fmla="*/ 1 h 16"/>
                  <a:gd name="T16" fmla="*/ 10 w 16"/>
                  <a:gd name="T17" fmla="*/ 1 h 16"/>
                  <a:gd name="T18" fmla="*/ 10 w 16"/>
                  <a:gd name="T19"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
                    </a:moveTo>
                    <a:cubicBezTo>
                      <a:pt x="1" y="10"/>
                      <a:pt x="1" y="10"/>
                      <a:pt x="1" y="10"/>
                    </a:cubicBezTo>
                    <a:cubicBezTo>
                      <a:pt x="0" y="12"/>
                      <a:pt x="0" y="14"/>
                      <a:pt x="1" y="15"/>
                    </a:cubicBezTo>
                    <a:cubicBezTo>
                      <a:pt x="2" y="16"/>
                      <a:pt x="2" y="16"/>
                      <a:pt x="3" y="16"/>
                    </a:cubicBezTo>
                    <a:cubicBezTo>
                      <a:pt x="4" y="16"/>
                      <a:pt x="5" y="16"/>
                      <a:pt x="6" y="15"/>
                    </a:cubicBezTo>
                    <a:cubicBezTo>
                      <a:pt x="15" y="6"/>
                      <a:pt x="15" y="6"/>
                      <a:pt x="15" y="6"/>
                    </a:cubicBezTo>
                    <a:cubicBezTo>
                      <a:pt x="16" y="5"/>
                      <a:pt x="16" y="3"/>
                      <a:pt x="15" y="1"/>
                    </a:cubicBezTo>
                    <a:cubicBezTo>
                      <a:pt x="13" y="0"/>
                      <a:pt x="11"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4" name="Freeform 103">
                <a:extLst>
                  <a:ext uri="{FF2B5EF4-FFF2-40B4-BE49-F238E27FC236}">
                    <a16:creationId xmlns:a16="http://schemas.microsoft.com/office/drawing/2014/main" id="{99B7FE2D-1FE3-4994-82BE-04FAB846A055}"/>
                  </a:ext>
                </a:extLst>
              </p:cNvPr>
              <p:cNvSpPr>
                <a:spLocks noEditPoints="1"/>
              </p:cNvSpPr>
              <p:nvPr/>
            </p:nvSpPr>
            <p:spPr bwMode="auto">
              <a:xfrm>
                <a:off x="9210675" y="3228976"/>
                <a:ext cx="60325" cy="57150"/>
              </a:xfrm>
              <a:custGeom>
                <a:avLst/>
                <a:gdLst>
                  <a:gd name="T0" fmla="*/ 10 w 16"/>
                  <a:gd name="T1" fmla="*/ 1 h 15"/>
                  <a:gd name="T2" fmla="*/ 1 w 16"/>
                  <a:gd name="T3" fmla="*/ 10 h 15"/>
                  <a:gd name="T4" fmla="*/ 1 w 16"/>
                  <a:gd name="T5" fmla="*/ 14 h 15"/>
                  <a:gd name="T6" fmla="*/ 4 w 16"/>
                  <a:gd name="T7" fmla="*/ 15 h 15"/>
                  <a:gd name="T8" fmla="*/ 6 w 16"/>
                  <a:gd name="T9" fmla="*/ 14 h 15"/>
                  <a:gd name="T10" fmla="*/ 15 w 16"/>
                  <a:gd name="T11" fmla="*/ 5 h 15"/>
                  <a:gd name="T12" fmla="*/ 15 w 16"/>
                  <a:gd name="T13" fmla="*/ 1 h 15"/>
                  <a:gd name="T14" fmla="*/ 10 w 16"/>
                  <a:gd name="T15" fmla="*/ 1 h 15"/>
                  <a:gd name="T16" fmla="*/ 10 w 16"/>
                  <a:gd name="T17" fmla="*/ 1 h 15"/>
                  <a:gd name="T18" fmla="*/ 10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10" y="1"/>
                    </a:moveTo>
                    <a:cubicBezTo>
                      <a:pt x="1" y="10"/>
                      <a:pt x="1" y="10"/>
                      <a:pt x="1" y="10"/>
                    </a:cubicBezTo>
                    <a:cubicBezTo>
                      <a:pt x="0" y="11"/>
                      <a:pt x="0" y="13"/>
                      <a:pt x="1" y="14"/>
                    </a:cubicBezTo>
                    <a:cubicBezTo>
                      <a:pt x="2" y="15"/>
                      <a:pt x="3" y="15"/>
                      <a:pt x="4" y="15"/>
                    </a:cubicBezTo>
                    <a:cubicBezTo>
                      <a:pt x="5" y="15"/>
                      <a:pt x="5" y="15"/>
                      <a:pt x="6" y="14"/>
                    </a:cubicBezTo>
                    <a:cubicBezTo>
                      <a:pt x="15" y="5"/>
                      <a:pt x="15" y="5"/>
                      <a:pt x="15" y="5"/>
                    </a:cubicBezTo>
                    <a:cubicBezTo>
                      <a:pt x="16" y="4"/>
                      <a:pt x="16" y="2"/>
                      <a:pt x="15" y="1"/>
                    </a:cubicBezTo>
                    <a:cubicBezTo>
                      <a:pt x="14" y="0"/>
                      <a:pt x="12"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Freeform 104">
                <a:extLst>
                  <a:ext uri="{FF2B5EF4-FFF2-40B4-BE49-F238E27FC236}">
                    <a16:creationId xmlns:a16="http://schemas.microsoft.com/office/drawing/2014/main" id="{3ADAB3EF-E5E0-4491-BFDB-072B32A77417}"/>
                  </a:ext>
                </a:extLst>
              </p:cNvPr>
              <p:cNvSpPr>
                <a:spLocks noEditPoints="1"/>
              </p:cNvSpPr>
              <p:nvPr/>
            </p:nvSpPr>
            <p:spPr bwMode="auto">
              <a:xfrm>
                <a:off x="9593263" y="3228976"/>
                <a:ext cx="61913" cy="57150"/>
              </a:xfrm>
              <a:custGeom>
                <a:avLst/>
                <a:gdLst>
                  <a:gd name="T0" fmla="*/ 6 w 16"/>
                  <a:gd name="T1" fmla="*/ 1 h 15"/>
                  <a:gd name="T2" fmla="*/ 1 w 16"/>
                  <a:gd name="T3" fmla="*/ 1 h 15"/>
                  <a:gd name="T4" fmla="*/ 1 w 16"/>
                  <a:gd name="T5" fmla="*/ 5 h 15"/>
                  <a:gd name="T6" fmla="*/ 10 w 16"/>
                  <a:gd name="T7" fmla="*/ 14 h 15"/>
                  <a:gd name="T8" fmla="*/ 12 w 16"/>
                  <a:gd name="T9" fmla="*/ 15 h 15"/>
                  <a:gd name="T10" fmla="*/ 15 w 16"/>
                  <a:gd name="T11" fmla="*/ 14 h 15"/>
                  <a:gd name="T12" fmla="*/ 15 w 16"/>
                  <a:gd name="T13" fmla="*/ 10 h 15"/>
                  <a:gd name="T14" fmla="*/ 6 w 16"/>
                  <a:gd name="T15" fmla="*/ 1 h 15"/>
                  <a:gd name="T16" fmla="*/ 6 w 16"/>
                  <a:gd name="T17" fmla="*/ 1 h 15"/>
                  <a:gd name="T18" fmla="*/ 6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6" y="1"/>
                    </a:moveTo>
                    <a:cubicBezTo>
                      <a:pt x="4" y="0"/>
                      <a:pt x="2" y="0"/>
                      <a:pt x="1" y="1"/>
                    </a:cubicBezTo>
                    <a:cubicBezTo>
                      <a:pt x="0" y="2"/>
                      <a:pt x="0" y="4"/>
                      <a:pt x="1" y="5"/>
                    </a:cubicBezTo>
                    <a:cubicBezTo>
                      <a:pt x="10" y="14"/>
                      <a:pt x="10" y="14"/>
                      <a:pt x="10" y="14"/>
                    </a:cubicBezTo>
                    <a:cubicBezTo>
                      <a:pt x="11" y="15"/>
                      <a:pt x="11" y="15"/>
                      <a:pt x="12" y="15"/>
                    </a:cubicBezTo>
                    <a:cubicBezTo>
                      <a:pt x="13" y="15"/>
                      <a:pt x="14" y="15"/>
                      <a:pt x="15" y="14"/>
                    </a:cubicBezTo>
                    <a:cubicBezTo>
                      <a:pt x="16" y="13"/>
                      <a:pt x="16" y="11"/>
                      <a:pt x="15" y="10"/>
                    </a:cubicBezTo>
                    <a:lnTo>
                      <a:pt x="6" y="1"/>
                    </a:lnTo>
                    <a:close/>
                    <a:moveTo>
                      <a:pt x="6" y="1"/>
                    </a:moveTo>
                    <a:cubicBezTo>
                      <a:pt x="6" y="1"/>
                      <a:pt x="6" y="1"/>
                      <a:pt x="6"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6" name="Freeform 105">
                <a:extLst>
                  <a:ext uri="{FF2B5EF4-FFF2-40B4-BE49-F238E27FC236}">
                    <a16:creationId xmlns:a16="http://schemas.microsoft.com/office/drawing/2014/main" id="{C3EEA958-9698-42F6-BE58-4982025D8238}"/>
                  </a:ext>
                </a:extLst>
              </p:cNvPr>
              <p:cNvSpPr>
                <a:spLocks noEditPoints="1"/>
              </p:cNvSpPr>
              <p:nvPr/>
            </p:nvSpPr>
            <p:spPr bwMode="auto">
              <a:xfrm>
                <a:off x="9210675" y="2846388"/>
                <a:ext cx="60325" cy="60325"/>
              </a:xfrm>
              <a:custGeom>
                <a:avLst/>
                <a:gdLst>
                  <a:gd name="T0" fmla="*/ 10 w 16"/>
                  <a:gd name="T1" fmla="*/ 15 h 16"/>
                  <a:gd name="T2" fmla="*/ 13 w 16"/>
                  <a:gd name="T3" fmla="*/ 16 h 16"/>
                  <a:gd name="T4" fmla="*/ 15 w 16"/>
                  <a:gd name="T5" fmla="*/ 15 h 16"/>
                  <a:gd name="T6" fmla="*/ 15 w 16"/>
                  <a:gd name="T7" fmla="*/ 10 h 16"/>
                  <a:gd name="T8" fmla="*/ 6 w 16"/>
                  <a:gd name="T9" fmla="*/ 1 h 16"/>
                  <a:gd name="T10" fmla="*/ 1 w 16"/>
                  <a:gd name="T11" fmla="*/ 1 h 16"/>
                  <a:gd name="T12" fmla="*/ 1 w 16"/>
                  <a:gd name="T13" fmla="*/ 6 h 16"/>
                  <a:gd name="T14" fmla="*/ 10 w 16"/>
                  <a:gd name="T15" fmla="*/ 15 h 16"/>
                  <a:gd name="T16" fmla="*/ 10 w 16"/>
                  <a:gd name="T17" fmla="*/ 15 h 16"/>
                  <a:gd name="T18" fmla="*/ 10 w 16"/>
                  <a:gd name="T1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5"/>
                    </a:moveTo>
                    <a:cubicBezTo>
                      <a:pt x="11" y="16"/>
                      <a:pt x="12" y="16"/>
                      <a:pt x="13" y="16"/>
                    </a:cubicBezTo>
                    <a:cubicBezTo>
                      <a:pt x="14" y="16"/>
                      <a:pt x="14" y="16"/>
                      <a:pt x="15" y="15"/>
                    </a:cubicBezTo>
                    <a:cubicBezTo>
                      <a:pt x="16" y="14"/>
                      <a:pt x="16" y="12"/>
                      <a:pt x="15" y="10"/>
                    </a:cubicBezTo>
                    <a:cubicBezTo>
                      <a:pt x="6" y="1"/>
                      <a:pt x="6" y="1"/>
                      <a:pt x="6" y="1"/>
                    </a:cubicBezTo>
                    <a:cubicBezTo>
                      <a:pt x="5" y="0"/>
                      <a:pt x="3" y="0"/>
                      <a:pt x="1" y="1"/>
                    </a:cubicBezTo>
                    <a:cubicBezTo>
                      <a:pt x="0" y="3"/>
                      <a:pt x="0" y="5"/>
                      <a:pt x="1" y="6"/>
                    </a:cubicBezTo>
                    <a:lnTo>
                      <a:pt x="10" y="15"/>
                    </a:lnTo>
                    <a:close/>
                    <a:moveTo>
                      <a:pt x="10" y="15"/>
                    </a:moveTo>
                    <a:cubicBezTo>
                      <a:pt x="10" y="15"/>
                      <a:pt x="10" y="15"/>
                      <a:pt x="10" y="1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7" name="Freeform 106">
                <a:extLst>
                  <a:ext uri="{FF2B5EF4-FFF2-40B4-BE49-F238E27FC236}">
                    <a16:creationId xmlns:a16="http://schemas.microsoft.com/office/drawing/2014/main" id="{4BB92AEF-96BC-4BA9-AF74-D40458D7CB4E}"/>
                  </a:ext>
                </a:extLst>
              </p:cNvPr>
              <p:cNvSpPr>
                <a:spLocks noEditPoints="1"/>
              </p:cNvSpPr>
              <p:nvPr/>
            </p:nvSpPr>
            <p:spPr bwMode="auto">
              <a:xfrm>
                <a:off x="9286875" y="2919413"/>
                <a:ext cx="157163" cy="160338"/>
              </a:xfrm>
              <a:custGeom>
                <a:avLst/>
                <a:gdLst>
                  <a:gd name="T0" fmla="*/ 38 w 41"/>
                  <a:gd name="T1" fmla="*/ 0 h 42"/>
                  <a:gd name="T2" fmla="*/ 0 w 41"/>
                  <a:gd name="T3" fmla="*/ 39 h 42"/>
                  <a:gd name="T4" fmla="*/ 3 w 41"/>
                  <a:gd name="T5" fmla="*/ 42 h 42"/>
                  <a:gd name="T6" fmla="*/ 6 w 41"/>
                  <a:gd name="T7" fmla="*/ 39 h 42"/>
                  <a:gd name="T8" fmla="*/ 38 w 41"/>
                  <a:gd name="T9" fmla="*/ 7 h 42"/>
                  <a:gd name="T10" fmla="*/ 41 w 41"/>
                  <a:gd name="T11" fmla="*/ 4 h 42"/>
                  <a:gd name="T12" fmla="*/ 38 w 41"/>
                  <a:gd name="T13" fmla="*/ 0 h 42"/>
                  <a:gd name="T14" fmla="*/ 38 w 41"/>
                  <a:gd name="T15" fmla="*/ 0 h 42"/>
                  <a:gd name="T16" fmla="*/ 38 w 41"/>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42">
                    <a:moveTo>
                      <a:pt x="38" y="0"/>
                    </a:moveTo>
                    <a:cubicBezTo>
                      <a:pt x="17" y="0"/>
                      <a:pt x="0" y="18"/>
                      <a:pt x="0" y="39"/>
                    </a:cubicBezTo>
                    <a:cubicBezTo>
                      <a:pt x="0" y="41"/>
                      <a:pt x="1" y="42"/>
                      <a:pt x="3" y="42"/>
                    </a:cubicBezTo>
                    <a:cubicBezTo>
                      <a:pt x="5" y="42"/>
                      <a:pt x="6" y="41"/>
                      <a:pt x="6" y="39"/>
                    </a:cubicBezTo>
                    <a:cubicBezTo>
                      <a:pt x="6" y="21"/>
                      <a:pt x="20" y="7"/>
                      <a:pt x="38" y="7"/>
                    </a:cubicBezTo>
                    <a:cubicBezTo>
                      <a:pt x="40" y="7"/>
                      <a:pt x="41" y="5"/>
                      <a:pt x="41" y="4"/>
                    </a:cubicBezTo>
                    <a:cubicBezTo>
                      <a:pt x="41" y="2"/>
                      <a:pt x="40" y="0"/>
                      <a:pt x="38" y="0"/>
                    </a:cubicBezTo>
                    <a:close/>
                    <a:moveTo>
                      <a:pt x="38" y="0"/>
                    </a:moveTo>
                    <a:cubicBezTo>
                      <a:pt x="38" y="0"/>
                      <a:pt x="38" y="0"/>
                      <a:pt x="3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18" name="TextBox 17">
              <a:extLst>
                <a:ext uri="{FF2B5EF4-FFF2-40B4-BE49-F238E27FC236}">
                  <a16:creationId xmlns:a16="http://schemas.microsoft.com/office/drawing/2014/main" id="{F22AE685-FC71-4BF5-8EB9-70B8C1D4CB22}"/>
                </a:ext>
              </a:extLst>
            </p:cNvPr>
            <p:cNvSpPr txBox="1"/>
            <p:nvPr/>
          </p:nvSpPr>
          <p:spPr>
            <a:xfrm>
              <a:off x="16967435" y="1143000"/>
              <a:ext cx="6557302" cy="1788951"/>
            </a:xfrm>
            <a:prstGeom prst="rect">
              <a:avLst/>
            </a:prstGeom>
            <a:noFill/>
          </p:spPr>
          <p:txBody>
            <a:bodyPr wrap="square" rtlCol="0">
              <a:spAutoFit/>
            </a:bodyPr>
            <a:lstStyle/>
            <a:p>
              <a:pPr>
                <a:lnSpc>
                  <a:spcPct val="140000"/>
                </a:lnSpc>
                <a:spcBef>
                  <a:spcPts val="2400"/>
                </a:spcBef>
              </a:pPr>
              <a:r>
                <a:rPr lang="en-US" sz="2700" i="1">
                  <a:latin typeface="+mn-lt"/>
                  <a:cs typeface="Poppins" panose="00000500000000000000" pitchFamily="2" charset="0"/>
                </a:rPr>
                <a:t>Some description synergistical</a:t>
              </a:r>
              <a:br>
                <a:rPr lang="en-US" sz="2700" i="1">
                  <a:latin typeface="+mn-lt"/>
                  <a:cs typeface="Poppins" panose="00000500000000000000" pitchFamily="2" charset="0"/>
                </a:rPr>
              </a:br>
              <a:r>
                <a:rPr lang="en-US" sz="2700" i="1">
                  <a:latin typeface="+mn-lt"/>
                  <a:cs typeface="Poppins" panose="00000500000000000000" pitchFamily="2" charset="0"/>
                </a:rPr>
                <a:t>team driven networks progressively facilitate vertical. </a:t>
              </a:r>
              <a:endParaRPr lang="en-US" sz="2700" i="1" dirty="0">
                <a:latin typeface="+mn-lt"/>
                <a:cs typeface="Poppins" panose="00000500000000000000" pitchFamily="2" charset="0"/>
              </a:endParaRPr>
            </a:p>
          </p:txBody>
        </p:sp>
      </p:grpSp>
      <p:sp>
        <p:nvSpPr>
          <p:cNvPr id="21" name="Oval 20">
            <a:extLst>
              <a:ext uri="{FF2B5EF4-FFF2-40B4-BE49-F238E27FC236}">
                <a16:creationId xmlns:a16="http://schemas.microsoft.com/office/drawing/2014/main" id="{666D0FA1-A2AC-4B96-A9BC-DF158720CA13}"/>
              </a:ext>
            </a:extLst>
          </p:cNvPr>
          <p:cNvSpPr/>
          <p:nvPr/>
        </p:nvSpPr>
        <p:spPr>
          <a:xfrm>
            <a:off x="13789026" y="1712106"/>
            <a:ext cx="3429000" cy="3429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Oval 21">
            <a:extLst>
              <a:ext uri="{FF2B5EF4-FFF2-40B4-BE49-F238E27FC236}">
                <a16:creationId xmlns:a16="http://schemas.microsoft.com/office/drawing/2014/main" id="{E8873A3E-FCAB-4C99-A2D7-DFE02312D1A5}"/>
              </a:ext>
            </a:extLst>
          </p:cNvPr>
          <p:cNvSpPr/>
          <p:nvPr/>
        </p:nvSpPr>
        <p:spPr>
          <a:xfrm>
            <a:off x="13789026" y="7386593"/>
            <a:ext cx="3429000" cy="3429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TextBox 24">
            <a:extLst>
              <a:ext uri="{FF2B5EF4-FFF2-40B4-BE49-F238E27FC236}">
                <a16:creationId xmlns:a16="http://schemas.microsoft.com/office/drawing/2014/main" id="{B1A5B0E0-A0F5-43B8-AF5A-18F36881BDF2}"/>
              </a:ext>
            </a:extLst>
          </p:cNvPr>
          <p:cNvSpPr txBox="1"/>
          <p:nvPr/>
        </p:nvSpPr>
        <p:spPr>
          <a:xfrm>
            <a:off x="13789025" y="2866591"/>
            <a:ext cx="3429001" cy="1169551"/>
          </a:xfrm>
          <a:prstGeom prst="rect">
            <a:avLst/>
          </a:prstGeom>
          <a:noFill/>
        </p:spPr>
        <p:txBody>
          <a:bodyPr wrap="square" rtlCol="0">
            <a:spAutoFit/>
          </a:bodyPr>
          <a:lstStyle/>
          <a:p>
            <a:pPr marL="0" marR="0" lvl="0" indent="0" algn="ctr" defTabSz="1827213" rtl="0" eaLnBrk="0" fontAlgn="base" latinLnBrk="0" hangingPunct="0">
              <a:spcBef>
                <a:spcPct val="0"/>
              </a:spcBef>
              <a:spcAft>
                <a:spcPct val="0"/>
              </a:spcAft>
              <a:buClrTx/>
              <a:buSzTx/>
              <a:buFontTx/>
              <a:buNone/>
              <a:tabLst/>
              <a:defRPr/>
            </a:pPr>
            <a:r>
              <a:rPr kumimoji="0" lang="en-US" sz="7000" b="0" i="0" u="none" strike="noStrike" kern="1200" cap="none" spc="600" normalizeH="0" baseline="0" noProof="0">
                <a:ln>
                  <a:noFill/>
                </a:ln>
                <a:solidFill>
                  <a:schemeClr val="bg1"/>
                </a:solidFill>
                <a:effectLst/>
                <a:uLnTx/>
                <a:uFillTx/>
                <a:latin typeface="Bebas Neue Regular" panose="020B0606020202050201" pitchFamily="34" charset="0"/>
                <a:ea typeface="+mn-ea"/>
                <a:cs typeface="+mn-cs"/>
              </a:rPr>
              <a:t>2017</a:t>
            </a:r>
            <a:endParaRPr lang="en-US" sz="3700">
              <a:solidFill>
                <a:schemeClr val="bg1"/>
              </a:solidFill>
              <a:latin typeface="Poppins Medium" panose="00000600000000000000" pitchFamily="2" charset="0"/>
              <a:cs typeface="Poppins Medium" panose="00000600000000000000" pitchFamily="2" charset="0"/>
            </a:endParaRPr>
          </a:p>
        </p:txBody>
      </p:sp>
      <p:sp>
        <p:nvSpPr>
          <p:cNvPr id="26" name="TextBox 25">
            <a:extLst>
              <a:ext uri="{FF2B5EF4-FFF2-40B4-BE49-F238E27FC236}">
                <a16:creationId xmlns:a16="http://schemas.microsoft.com/office/drawing/2014/main" id="{F992B758-DA59-4B8B-883D-B02CEB50FCD0}"/>
              </a:ext>
            </a:extLst>
          </p:cNvPr>
          <p:cNvSpPr txBox="1"/>
          <p:nvPr/>
        </p:nvSpPr>
        <p:spPr>
          <a:xfrm>
            <a:off x="13789025" y="8534400"/>
            <a:ext cx="3429001" cy="1169551"/>
          </a:xfrm>
          <a:prstGeom prst="rect">
            <a:avLst/>
          </a:prstGeom>
          <a:noFill/>
        </p:spPr>
        <p:txBody>
          <a:bodyPr wrap="square" rtlCol="0">
            <a:spAutoFit/>
          </a:bodyPr>
          <a:lstStyle/>
          <a:p>
            <a:pPr marL="0" marR="0" lvl="0" indent="0" algn="ctr" defTabSz="1827213" rtl="0" eaLnBrk="0" fontAlgn="base" latinLnBrk="0" hangingPunct="0">
              <a:spcBef>
                <a:spcPct val="0"/>
              </a:spcBef>
              <a:spcAft>
                <a:spcPct val="0"/>
              </a:spcAft>
              <a:buClrTx/>
              <a:buSzTx/>
              <a:buFontTx/>
              <a:buNone/>
              <a:tabLst/>
              <a:defRPr/>
            </a:pPr>
            <a:r>
              <a:rPr kumimoji="0" lang="en-US" sz="7000" b="0" i="0" u="none" strike="noStrike" kern="1200" cap="none" spc="600" normalizeH="0" baseline="0" noProof="0">
                <a:ln>
                  <a:noFill/>
                </a:ln>
                <a:solidFill>
                  <a:schemeClr val="bg1"/>
                </a:solidFill>
                <a:effectLst/>
                <a:uLnTx/>
                <a:uFillTx/>
                <a:latin typeface="Bebas Neue Regular" panose="020B0606020202050201" pitchFamily="34" charset="0"/>
                <a:ea typeface="+mn-ea"/>
                <a:cs typeface="+mn-cs"/>
              </a:rPr>
              <a:t>2018</a:t>
            </a:r>
            <a:endParaRPr lang="en-US" sz="3700">
              <a:solidFill>
                <a:schemeClr val="bg1"/>
              </a:solidFill>
              <a:latin typeface="Poppins Medium" panose="00000600000000000000" pitchFamily="2" charset="0"/>
              <a:cs typeface="Poppins Medium" panose="00000600000000000000" pitchFamily="2" charset="0"/>
            </a:endParaRPr>
          </a:p>
        </p:txBody>
      </p:sp>
      <p:sp>
        <p:nvSpPr>
          <p:cNvPr id="27" name="TextBox 26">
            <a:extLst>
              <a:ext uri="{FF2B5EF4-FFF2-40B4-BE49-F238E27FC236}">
                <a16:creationId xmlns:a16="http://schemas.microsoft.com/office/drawing/2014/main" id="{DEF0869C-FE90-4149-A3B6-29377E204843}"/>
              </a:ext>
            </a:extLst>
          </p:cNvPr>
          <p:cNvSpPr txBox="1"/>
          <p:nvPr/>
        </p:nvSpPr>
        <p:spPr>
          <a:xfrm>
            <a:off x="1204725" y="6191476"/>
            <a:ext cx="11593702" cy="2419124"/>
          </a:xfrm>
          <a:prstGeom prst="rect">
            <a:avLst/>
          </a:prstGeom>
          <a:noFill/>
        </p:spPr>
        <p:txBody>
          <a:bodyPr wrap="square" numCol="2"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formulate wireless resources services. supply visionary portals via backward compatible from results. Quickly syndicate exceptional e-commerce vis-a-vis cross functional recaptiualize go forward testing.</a:t>
            </a:r>
            <a:endParaRPr lang="en-US" sz="2700" dirty="0">
              <a:latin typeface="Poppins Light" panose="00000400000000000000" pitchFamily="2" charset="0"/>
              <a:cs typeface="Poppins Light" panose="00000400000000000000" pitchFamily="2" charset="0"/>
            </a:endParaRPr>
          </a:p>
        </p:txBody>
      </p:sp>
      <p:sp>
        <p:nvSpPr>
          <p:cNvPr id="28" name="TextBox 27">
            <a:extLst>
              <a:ext uri="{FF2B5EF4-FFF2-40B4-BE49-F238E27FC236}">
                <a16:creationId xmlns:a16="http://schemas.microsoft.com/office/drawing/2014/main" id="{002FFCA0-A6C7-479C-8498-87BDFEF002DE}"/>
              </a:ext>
            </a:extLst>
          </p:cNvPr>
          <p:cNvSpPr txBox="1"/>
          <p:nvPr/>
        </p:nvSpPr>
        <p:spPr>
          <a:xfrm>
            <a:off x="18355392" y="1712105"/>
            <a:ext cx="4730033" cy="2952347"/>
          </a:xfrm>
          <a:prstGeom prst="rect">
            <a:avLst/>
          </a:prstGeom>
          <a:noFill/>
        </p:spPr>
        <p:txBody>
          <a:bodyPr wrap="square" numCol="1" spcCol="720000" rtlCol="0">
            <a:spAutoFit/>
          </a:bodyPr>
          <a:lstStyle/>
          <a:p>
            <a:pPr>
              <a:lnSpc>
                <a:spcPct val="140000"/>
              </a:lnSpc>
            </a:pPr>
            <a:r>
              <a:rPr lang="en-US" sz="2700">
                <a:latin typeface="Poppins Medium" panose="00000600000000000000" pitchFamily="2" charset="0"/>
                <a:cs typeface="Poppins Medium" panose="00000600000000000000" pitchFamily="2" charset="0"/>
              </a:rPr>
              <a:t>Seamlessly formulate wireless resources services. supply visionary portals via backward compatible.</a:t>
            </a:r>
            <a:endParaRPr lang="en-US" sz="2700" dirty="0">
              <a:latin typeface="Poppins Medium" panose="00000600000000000000" pitchFamily="2" charset="0"/>
              <a:cs typeface="Poppins Medium" panose="00000600000000000000" pitchFamily="2" charset="0"/>
            </a:endParaRPr>
          </a:p>
        </p:txBody>
      </p:sp>
      <p:sp>
        <p:nvSpPr>
          <p:cNvPr id="29" name="TextBox 28">
            <a:extLst>
              <a:ext uri="{FF2B5EF4-FFF2-40B4-BE49-F238E27FC236}">
                <a16:creationId xmlns:a16="http://schemas.microsoft.com/office/drawing/2014/main" id="{7B7587AC-1609-4C7F-BBCD-568749A1F620}"/>
              </a:ext>
            </a:extLst>
          </p:cNvPr>
          <p:cNvSpPr txBox="1"/>
          <p:nvPr/>
        </p:nvSpPr>
        <p:spPr>
          <a:xfrm>
            <a:off x="18355391" y="7504265"/>
            <a:ext cx="4730033" cy="2952347"/>
          </a:xfrm>
          <a:prstGeom prst="rect">
            <a:avLst/>
          </a:prstGeom>
          <a:noFill/>
        </p:spPr>
        <p:txBody>
          <a:bodyPr wrap="square" numCol="1" spcCol="720000" rtlCol="0">
            <a:spAutoFit/>
          </a:bodyPr>
          <a:lstStyle/>
          <a:p>
            <a:pPr>
              <a:lnSpc>
                <a:spcPct val="140000"/>
              </a:lnSpc>
            </a:pPr>
            <a:r>
              <a:rPr lang="en-US" sz="2700">
                <a:latin typeface="Poppins Medium" panose="00000600000000000000" pitchFamily="2" charset="0"/>
                <a:cs typeface="Poppins Medium" panose="00000600000000000000" pitchFamily="2" charset="0"/>
              </a:rPr>
              <a:t>Formulate wireless resources services. supply visionary portals via backward compatible from results. </a:t>
            </a:r>
            <a:endParaRPr lang="en-US" sz="270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4208433017"/>
      </p:ext>
    </p:extLst>
  </p:cSld>
  <p:clrMapOvr>
    <a:masterClrMapping/>
  </p:clrMapOvr>
  <p:transition spd="slow" advClick="0" advTm="1000">
    <p:push/>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 name="Straight Connector 1">
            <a:extLst>
              <a:ext uri="{FF2B5EF4-FFF2-40B4-BE49-F238E27FC236}">
                <a16:creationId xmlns:a16="http://schemas.microsoft.com/office/drawing/2014/main" id="{0682D6A1-B758-478B-9617-93B2B52BB7C7}"/>
              </a:ext>
            </a:extLst>
          </p:cNvPr>
          <p:cNvCxnSpPr>
            <a:cxnSpLocks/>
          </p:cNvCxnSpPr>
          <p:nvPr/>
        </p:nvCxnSpPr>
        <p:spPr>
          <a:xfrm>
            <a:off x="15503526" y="0"/>
            <a:ext cx="0" cy="9789158"/>
          </a:xfrm>
          <a:prstGeom prst="line">
            <a:avLst/>
          </a:prstGeom>
        </p:spPr>
        <p:style>
          <a:lnRef idx="1">
            <a:schemeClr val="accent1"/>
          </a:lnRef>
          <a:fillRef idx="0">
            <a:schemeClr val="accent1"/>
          </a:fillRef>
          <a:effectRef idx="0">
            <a:schemeClr val="accent1"/>
          </a:effectRef>
          <a:fontRef idx="minor">
            <a:schemeClr val="tx1"/>
          </a:fontRef>
        </p:style>
      </p:cxnSp>
      <p:sp>
        <p:nvSpPr>
          <p:cNvPr id="3" name="Oval 2">
            <a:extLst>
              <a:ext uri="{FF2B5EF4-FFF2-40B4-BE49-F238E27FC236}">
                <a16:creationId xmlns:a16="http://schemas.microsoft.com/office/drawing/2014/main" id="{3846EDEF-A43A-46A4-A6AE-0488338D646B}"/>
              </a:ext>
            </a:extLst>
          </p:cNvPr>
          <p:cNvSpPr/>
          <p:nvPr/>
        </p:nvSpPr>
        <p:spPr>
          <a:xfrm>
            <a:off x="13789026" y="1712106"/>
            <a:ext cx="3429000" cy="3429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Oval 3">
            <a:extLst>
              <a:ext uri="{FF2B5EF4-FFF2-40B4-BE49-F238E27FC236}">
                <a16:creationId xmlns:a16="http://schemas.microsoft.com/office/drawing/2014/main" id="{68D8C4B6-ABBE-49C0-9C79-FDAD59C85C6C}"/>
              </a:ext>
            </a:extLst>
          </p:cNvPr>
          <p:cNvSpPr/>
          <p:nvPr/>
        </p:nvSpPr>
        <p:spPr>
          <a:xfrm>
            <a:off x="13789026" y="7386593"/>
            <a:ext cx="3429000" cy="34290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a:extLst>
              <a:ext uri="{FF2B5EF4-FFF2-40B4-BE49-F238E27FC236}">
                <a16:creationId xmlns:a16="http://schemas.microsoft.com/office/drawing/2014/main" id="{E0B53978-512D-4094-A659-7A0E7883A6E3}"/>
              </a:ext>
            </a:extLst>
          </p:cNvPr>
          <p:cNvSpPr txBox="1"/>
          <p:nvPr/>
        </p:nvSpPr>
        <p:spPr>
          <a:xfrm>
            <a:off x="13789025" y="2866591"/>
            <a:ext cx="3429001" cy="1169551"/>
          </a:xfrm>
          <a:prstGeom prst="rect">
            <a:avLst/>
          </a:prstGeom>
          <a:noFill/>
        </p:spPr>
        <p:txBody>
          <a:bodyPr wrap="square" rtlCol="0">
            <a:spAutoFit/>
          </a:bodyPr>
          <a:lstStyle/>
          <a:p>
            <a:pPr marL="0" marR="0" lvl="0" indent="0" algn="ctr" defTabSz="1827213" rtl="0" eaLnBrk="0" fontAlgn="base" latinLnBrk="0" hangingPunct="0">
              <a:spcBef>
                <a:spcPct val="0"/>
              </a:spcBef>
              <a:spcAft>
                <a:spcPct val="0"/>
              </a:spcAft>
              <a:buClrTx/>
              <a:buSzTx/>
              <a:buFontTx/>
              <a:buNone/>
              <a:tabLst/>
              <a:defRPr/>
            </a:pPr>
            <a:r>
              <a:rPr kumimoji="0" lang="en-US" sz="7000" b="0" i="0" u="none" strike="noStrike" kern="1200" cap="none" spc="600" normalizeH="0" baseline="0" noProof="0">
                <a:ln>
                  <a:noFill/>
                </a:ln>
                <a:solidFill>
                  <a:schemeClr val="bg1"/>
                </a:solidFill>
                <a:effectLst/>
                <a:uLnTx/>
                <a:uFillTx/>
                <a:latin typeface="Bebas Neue Regular" panose="020B0606020202050201" pitchFamily="34" charset="0"/>
                <a:ea typeface="+mn-ea"/>
                <a:cs typeface="+mn-cs"/>
              </a:rPr>
              <a:t>2019</a:t>
            </a:r>
            <a:endParaRPr lang="en-US" sz="3700">
              <a:solidFill>
                <a:schemeClr val="bg1"/>
              </a:solidFill>
              <a:latin typeface="Poppins Medium" panose="00000600000000000000" pitchFamily="2" charset="0"/>
              <a:cs typeface="Poppins Medium" panose="00000600000000000000" pitchFamily="2" charset="0"/>
            </a:endParaRPr>
          </a:p>
        </p:txBody>
      </p:sp>
      <p:sp>
        <p:nvSpPr>
          <p:cNvPr id="6" name="TextBox 5">
            <a:extLst>
              <a:ext uri="{FF2B5EF4-FFF2-40B4-BE49-F238E27FC236}">
                <a16:creationId xmlns:a16="http://schemas.microsoft.com/office/drawing/2014/main" id="{F890E847-AB3E-47D7-B408-3EEB14737E68}"/>
              </a:ext>
            </a:extLst>
          </p:cNvPr>
          <p:cNvSpPr txBox="1"/>
          <p:nvPr/>
        </p:nvSpPr>
        <p:spPr>
          <a:xfrm>
            <a:off x="13789025" y="8534400"/>
            <a:ext cx="3429001" cy="1169551"/>
          </a:xfrm>
          <a:prstGeom prst="rect">
            <a:avLst/>
          </a:prstGeom>
          <a:noFill/>
        </p:spPr>
        <p:txBody>
          <a:bodyPr wrap="square" rtlCol="0">
            <a:spAutoFit/>
          </a:bodyPr>
          <a:lstStyle/>
          <a:p>
            <a:pPr marL="0" marR="0" lvl="0" indent="0" algn="ctr" defTabSz="1827213" rtl="0" eaLnBrk="0" fontAlgn="base" latinLnBrk="0" hangingPunct="0">
              <a:spcBef>
                <a:spcPct val="0"/>
              </a:spcBef>
              <a:spcAft>
                <a:spcPct val="0"/>
              </a:spcAft>
              <a:buClrTx/>
              <a:buSzTx/>
              <a:buFontTx/>
              <a:buNone/>
              <a:tabLst/>
              <a:defRPr/>
            </a:pPr>
            <a:r>
              <a:rPr kumimoji="0" lang="en-US" sz="7000" b="0" i="0" u="none" strike="noStrike" kern="1200" cap="none" spc="600" normalizeH="0" baseline="0" noProof="0">
                <a:ln>
                  <a:noFill/>
                </a:ln>
                <a:solidFill>
                  <a:schemeClr val="bg1"/>
                </a:solidFill>
                <a:effectLst/>
                <a:uLnTx/>
                <a:uFillTx/>
                <a:latin typeface="Bebas Neue Regular" panose="020B0606020202050201" pitchFamily="34" charset="0"/>
                <a:ea typeface="+mn-ea"/>
                <a:cs typeface="+mn-cs"/>
              </a:rPr>
              <a:t>2021</a:t>
            </a:r>
            <a:endParaRPr lang="en-US" sz="3700">
              <a:solidFill>
                <a:schemeClr val="bg1"/>
              </a:solidFill>
              <a:latin typeface="Poppins Medium" panose="00000600000000000000" pitchFamily="2" charset="0"/>
              <a:cs typeface="Poppins Medium" panose="00000600000000000000" pitchFamily="2" charset="0"/>
            </a:endParaRPr>
          </a:p>
        </p:txBody>
      </p:sp>
      <p:sp>
        <p:nvSpPr>
          <p:cNvPr id="7" name="TextBox 6">
            <a:extLst>
              <a:ext uri="{FF2B5EF4-FFF2-40B4-BE49-F238E27FC236}">
                <a16:creationId xmlns:a16="http://schemas.microsoft.com/office/drawing/2014/main" id="{6984FD9A-7C15-4D2C-82D5-CC4BD6000F29}"/>
              </a:ext>
            </a:extLst>
          </p:cNvPr>
          <p:cNvSpPr txBox="1"/>
          <p:nvPr/>
        </p:nvSpPr>
        <p:spPr>
          <a:xfrm>
            <a:off x="18355392" y="1712105"/>
            <a:ext cx="4730033" cy="2952347"/>
          </a:xfrm>
          <a:prstGeom prst="rect">
            <a:avLst/>
          </a:prstGeom>
          <a:noFill/>
        </p:spPr>
        <p:txBody>
          <a:bodyPr wrap="square" numCol="1" spcCol="720000" rtlCol="0">
            <a:spAutoFit/>
          </a:bodyPr>
          <a:lstStyle/>
          <a:p>
            <a:pPr>
              <a:lnSpc>
                <a:spcPct val="140000"/>
              </a:lnSpc>
            </a:pPr>
            <a:r>
              <a:rPr lang="en-US" sz="2700">
                <a:latin typeface="Poppins Medium" panose="00000600000000000000" pitchFamily="2" charset="0"/>
                <a:cs typeface="Poppins Medium" panose="00000600000000000000" pitchFamily="2" charset="0"/>
              </a:rPr>
              <a:t>Seamlessly formulate wireless resources services. supply visionary portals via backward compatible.</a:t>
            </a:r>
            <a:endParaRPr lang="en-US" sz="2700" dirty="0">
              <a:latin typeface="Poppins Medium" panose="00000600000000000000" pitchFamily="2" charset="0"/>
              <a:cs typeface="Poppins Medium" panose="00000600000000000000" pitchFamily="2" charset="0"/>
            </a:endParaRPr>
          </a:p>
        </p:txBody>
      </p:sp>
      <p:sp>
        <p:nvSpPr>
          <p:cNvPr id="8" name="TextBox 7">
            <a:extLst>
              <a:ext uri="{FF2B5EF4-FFF2-40B4-BE49-F238E27FC236}">
                <a16:creationId xmlns:a16="http://schemas.microsoft.com/office/drawing/2014/main" id="{6BEAF212-4261-47B0-AC2B-E0CE6026388A}"/>
              </a:ext>
            </a:extLst>
          </p:cNvPr>
          <p:cNvSpPr txBox="1"/>
          <p:nvPr/>
        </p:nvSpPr>
        <p:spPr>
          <a:xfrm>
            <a:off x="18355391" y="7504265"/>
            <a:ext cx="4730033" cy="2952347"/>
          </a:xfrm>
          <a:prstGeom prst="rect">
            <a:avLst/>
          </a:prstGeom>
          <a:noFill/>
        </p:spPr>
        <p:txBody>
          <a:bodyPr wrap="square" numCol="1" spcCol="720000" rtlCol="0">
            <a:spAutoFit/>
          </a:bodyPr>
          <a:lstStyle/>
          <a:p>
            <a:pPr>
              <a:lnSpc>
                <a:spcPct val="140000"/>
              </a:lnSpc>
            </a:pPr>
            <a:r>
              <a:rPr lang="en-US" sz="2700">
                <a:latin typeface="Poppins Medium" panose="00000600000000000000" pitchFamily="2" charset="0"/>
                <a:cs typeface="Poppins Medium" panose="00000600000000000000" pitchFamily="2" charset="0"/>
              </a:rPr>
              <a:t>Formulate wireless resources services. supply visionary portals via backward compatible from results. </a:t>
            </a:r>
            <a:endParaRPr lang="en-US" sz="2700" dirty="0">
              <a:latin typeface="Poppins Medium" panose="00000600000000000000" pitchFamily="2" charset="0"/>
              <a:cs typeface="Poppins Medium" panose="00000600000000000000" pitchFamily="2" charset="0"/>
            </a:endParaRPr>
          </a:p>
        </p:txBody>
      </p:sp>
      <p:sp>
        <p:nvSpPr>
          <p:cNvPr id="10" name="TextBox 9">
            <a:extLst>
              <a:ext uri="{FF2B5EF4-FFF2-40B4-BE49-F238E27FC236}">
                <a16:creationId xmlns:a16="http://schemas.microsoft.com/office/drawing/2014/main" id="{D4767130-1754-4FD9-AD61-C60D4F2333F7}"/>
              </a:ext>
            </a:extLst>
          </p:cNvPr>
          <p:cNvSpPr txBox="1"/>
          <p:nvPr/>
        </p:nvSpPr>
        <p:spPr>
          <a:xfrm>
            <a:off x="1444625" y="1447800"/>
            <a:ext cx="4730033" cy="3432478"/>
          </a:xfrm>
          <a:prstGeom prst="rect">
            <a:avLst/>
          </a:prstGeom>
          <a:noFill/>
        </p:spPr>
        <p:txBody>
          <a:bodyPr wrap="square" numCol="1" spcCol="720000" rtlCol="0">
            <a:spAutoFit/>
          </a:bodyPr>
          <a:lstStyle/>
          <a:p>
            <a:pPr>
              <a:lnSpc>
                <a:spcPct val="140000"/>
              </a:lnSpc>
              <a:spcBef>
                <a:spcPts val="2400"/>
              </a:spcBef>
            </a:pPr>
            <a:r>
              <a:rPr lang="en-US" sz="3500">
                <a:latin typeface="+mj-lt"/>
                <a:cs typeface="Poppins Light" panose="00000400000000000000" pitchFamily="2" charset="0"/>
              </a:rPr>
              <a:t>2017</a:t>
            </a:r>
            <a:endParaRPr lang="en-US" sz="3500">
              <a:latin typeface="Poppins Light" panose="00000400000000000000" pitchFamily="2" charset="0"/>
              <a:cs typeface="Poppins Light" panose="00000400000000000000" pitchFamily="2" charset="0"/>
            </a:endParaRP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formulate services. supply visionary portals via backward compatible.</a:t>
            </a:r>
            <a:endParaRPr lang="en-US" sz="2700" dirty="0">
              <a:latin typeface="Poppins Light" panose="00000400000000000000" pitchFamily="2" charset="0"/>
              <a:cs typeface="Poppins Light" panose="00000400000000000000" pitchFamily="2" charset="0"/>
            </a:endParaRPr>
          </a:p>
        </p:txBody>
      </p:sp>
      <p:sp>
        <p:nvSpPr>
          <p:cNvPr id="12" name="TextBox 11">
            <a:extLst>
              <a:ext uri="{FF2B5EF4-FFF2-40B4-BE49-F238E27FC236}">
                <a16:creationId xmlns:a16="http://schemas.microsoft.com/office/drawing/2014/main" id="{81F9CF22-FDE5-467E-8631-8B9DAB072F1C}"/>
              </a:ext>
            </a:extLst>
          </p:cNvPr>
          <p:cNvSpPr txBox="1"/>
          <p:nvPr/>
        </p:nvSpPr>
        <p:spPr>
          <a:xfrm>
            <a:off x="7360212" y="1447800"/>
            <a:ext cx="4730033" cy="3432478"/>
          </a:xfrm>
          <a:prstGeom prst="rect">
            <a:avLst/>
          </a:prstGeom>
          <a:noFill/>
        </p:spPr>
        <p:txBody>
          <a:bodyPr wrap="square" numCol="1" spcCol="720000" rtlCol="0">
            <a:spAutoFit/>
          </a:bodyPr>
          <a:lstStyle/>
          <a:p>
            <a:pPr>
              <a:lnSpc>
                <a:spcPct val="140000"/>
              </a:lnSpc>
              <a:spcBef>
                <a:spcPts val="2400"/>
              </a:spcBef>
            </a:pPr>
            <a:r>
              <a:rPr lang="en-US" sz="3500">
                <a:latin typeface="+mj-lt"/>
                <a:cs typeface="Poppins Light" panose="00000400000000000000" pitchFamily="2" charset="0"/>
              </a:rPr>
              <a:t>2018</a:t>
            </a:r>
            <a:endParaRPr lang="en-US" sz="3500">
              <a:latin typeface="Poppins Light" panose="00000400000000000000" pitchFamily="2" charset="0"/>
              <a:cs typeface="Poppins Light" panose="00000400000000000000" pitchFamily="2" charset="0"/>
            </a:endParaRP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formulate services. supply visionary portals via backward compatible.</a:t>
            </a:r>
            <a:endParaRPr lang="en-US" sz="2700" dirty="0">
              <a:latin typeface="Poppins Light" panose="00000400000000000000" pitchFamily="2" charset="0"/>
              <a:cs typeface="Poppins Light" panose="00000400000000000000" pitchFamily="2" charset="0"/>
            </a:endParaRPr>
          </a:p>
        </p:txBody>
      </p:sp>
      <p:sp>
        <p:nvSpPr>
          <p:cNvPr id="13" name="TextBox 12">
            <a:extLst>
              <a:ext uri="{FF2B5EF4-FFF2-40B4-BE49-F238E27FC236}">
                <a16:creationId xmlns:a16="http://schemas.microsoft.com/office/drawing/2014/main" id="{DA7A79CD-90FB-4D51-AEB5-516309BE465B}"/>
              </a:ext>
            </a:extLst>
          </p:cNvPr>
          <p:cNvSpPr txBox="1"/>
          <p:nvPr/>
        </p:nvSpPr>
        <p:spPr>
          <a:xfrm>
            <a:off x="1444625" y="6501424"/>
            <a:ext cx="4730033" cy="3432478"/>
          </a:xfrm>
          <a:prstGeom prst="rect">
            <a:avLst/>
          </a:prstGeom>
          <a:noFill/>
        </p:spPr>
        <p:txBody>
          <a:bodyPr wrap="square" numCol="1" spcCol="720000" rtlCol="0">
            <a:spAutoFit/>
          </a:bodyPr>
          <a:lstStyle/>
          <a:p>
            <a:pPr>
              <a:lnSpc>
                <a:spcPct val="140000"/>
              </a:lnSpc>
              <a:spcBef>
                <a:spcPts val="2400"/>
              </a:spcBef>
            </a:pPr>
            <a:r>
              <a:rPr lang="en-US" sz="3500">
                <a:latin typeface="+mj-lt"/>
                <a:cs typeface="Poppins Light" panose="00000400000000000000" pitchFamily="2" charset="0"/>
              </a:rPr>
              <a:t>2019</a:t>
            </a:r>
            <a:endParaRPr lang="en-US" sz="3500">
              <a:latin typeface="Poppins Light" panose="00000400000000000000" pitchFamily="2" charset="0"/>
              <a:cs typeface="Poppins Light" panose="00000400000000000000" pitchFamily="2" charset="0"/>
            </a:endParaRP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formulate wireless resources services. supply visionary compatible.</a:t>
            </a:r>
            <a:endParaRPr lang="en-US" sz="2700" dirty="0">
              <a:latin typeface="Poppins Light" panose="00000400000000000000" pitchFamily="2" charset="0"/>
              <a:cs typeface="Poppins Light" panose="00000400000000000000" pitchFamily="2" charset="0"/>
            </a:endParaRPr>
          </a:p>
        </p:txBody>
      </p:sp>
      <p:sp>
        <p:nvSpPr>
          <p:cNvPr id="14" name="TextBox 13">
            <a:extLst>
              <a:ext uri="{FF2B5EF4-FFF2-40B4-BE49-F238E27FC236}">
                <a16:creationId xmlns:a16="http://schemas.microsoft.com/office/drawing/2014/main" id="{5FC3A5E4-D1AB-46FA-9799-69EA4DFE1C35}"/>
              </a:ext>
            </a:extLst>
          </p:cNvPr>
          <p:cNvSpPr txBox="1"/>
          <p:nvPr/>
        </p:nvSpPr>
        <p:spPr>
          <a:xfrm>
            <a:off x="7360212" y="6501424"/>
            <a:ext cx="4730033" cy="3432478"/>
          </a:xfrm>
          <a:prstGeom prst="rect">
            <a:avLst/>
          </a:prstGeom>
          <a:noFill/>
        </p:spPr>
        <p:txBody>
          <a:bodyPr wrap="square" numCol="1" spcCol="720000" rtlCol="0">
            <a:spAutoFit/>
          </a:bodyPr>
          <a:lstStyle/>
          <a:p>
            <a:pPr>
              <a:lnSpc>
                <a:spcPct val="140000"/>
              </a:lnSpc>
              <a:spcBef>
                <a:spcPts val="2400"/>
              </a:spcBef>
            </a:pPr>
            <a:r>
              <a:rPr lang="en-US" sz="3500">
                <a:latin typeface="+mj-lt"/>
                <a:cs typeface="Poppins Light" panose="00000400000000000000" pitchFamily="2" charset="0"/>
              </a:rPr>
              <a:t>2021</a:t>
            </a:r>
            <a:endParaRPr lang="en-US" sz="3500">
              <a:latin typeface="Poppins Light" panose="00000400000000000000" pitchFamily="2" charset="0"/>
              <a:cs typeface="Poppins Light" panose="00000400000000000000" pitchFamily="2" charset="0"/>
            </a:endParaRP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formulate wireless resources services. supply visionary compatible.</a:t>
            </a:r>
            <a:endParaRPr lang="en-US" sz="2700" dirty="0">
              <a:latin typeface="Poppins Light" panose="00000400000000000000" pitchFamily="2" charset="0"/>
              <a:cs typeface="Poppins Light" panose="00000400000000000000" pitchFamily="2" charset="0"/>
            </a:endParaRPr>
          </a:p>
        </p:txBody>
      </p:sp>
      <p:sp>
        <p:nvSpPr>
          <p:cNvPr id="15" name="Rectangle 14">
            <a:extLst>
              <a:ext uri="{FF2B5EF4-FFF2-40B4-BE49-F238E27FC236}">
                <a16:creationId xmlns:a16="http://schemas.microsoft.com/office/drawing/2014/main" id="{45F472FF-5A06-4ACD-B0CB-692BA8D5DDF9}"/>
              </a:ext>
            </a:extLst>
          </p:cNvPr>
          <p:cNvSpPr/>
          <p:nvPr/>
        </p:nvSpPr>
        <p:spPr>
          <a:xfrm>
            <a:off x="0" y="11680723"/>
            <a:ext cx="24377650" cy="204585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TextBox 15">
            <a:extLst>
              <a:ext uri="{FF2B5EF4-FFF2-40B4-BE49-F238E27FC236}">
                <a16:creationId xmlns:a16="http://schemas.microsoft.com/office/drawing/2014/main" id="{20DA406B-016B-4669-A47E-6A7425E79FC9}"/>
              </a:ext>
            </a:extLst>
          </p:cNvPr>
          <p:cNvSpPr txBox="1"/>
          <p:nvPr/>
        </p:nvSpPr>
        <p:spPr>
          <a:xfrm>
            <a:off x="1" y="12285406"/>
            <a:ext cx="24377650" cy="625556"/>
          </a:xfrm>
          <a:prstGeom prst="rect">
            <a:avLst/>
          </a:prstGeom>
          <a:noFill/>
        </p:spPr>
        <p:txBody>
          <a:bodyPr wrap="square" rtlCol="0">
            <a:spAutoFit/>
          </a:bodyPr>
          <a:lstStyle/>
          <a:p>
            <a:pPr algn="ctr">
              <a:lnSpc>
                <a:spcPct val="140000"/>
              </a:lnSpc>
              <a:spcBef>
                <a:spcPts val="2400"/>
              </a:spcBef>
            </a:pPr>
            <a:r>
              <a:rPr lang="en-US" sz="2700" i="1">
                <a:latin typeface="+mn-lt"/>
                <a:cs typeface="Poppins" panose="00000500000000000000" pitchFamily="2" charset="0"/>
              </a:rPr>
              <a:t>Some description synergistical team driven networks progressively facilitate vertical </a:t>
            </a:r>
            <a:endParaRPr lang="en-US" sz="2700" i="1" dirty="0">
              <a:latin typeface="+mn-lt"/>
              <a:cs typeface="Poppins" panose="00000500000000000000" pitchFamily="2" charset="0"/>
            </a:endParaRPr>
          </a:p>
        </p:txBody>
      </p:sp>
    </p:spTree>
    <p:extLst>
      <p:ext uri="{BB962C8B-B14F-4D97-AF65-F5344CB8AC3E}">
        <p14:creationId xmlns:p14="http://schemas.microsoft.com/office/powerpoint/2010/main" val="3453457815"/>
      </p:ext>
    </p:extLst>
  </p:cSld>
  <p:clrMapOvr>
    <a:masterClrMapping/>
  </p:clrMapOvr>
  <p:transition spd="slow" advClick="0" advTm="1000">
    <p:push/>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9F06D9CF-0C9E-4FB3-8FB8-D23F13A6E4F6}"/>
              </a:ext>
            </a:extLst>
          </p:cNvPr>
          <p:cNvSpPr>
            <a:spLocks noGrp="1"/>
          </p:cNvSpPr>
          <p:nvPr>
            <p:ph type="pic" sz="quarter" idx="10"/>
          </p:nvPr>
        </p:nvSpPr>
        <p:spPr/>
      </p:sp>
      <p:sp>
        <p:nvSpPr>
          <p:cNvPr id="2" name="Rectangle 1">
            <a:extLst>
              <a:ext uri="{FF2B5EF4-FFF2-40B4-BE49-F238E27FC236}">
                <a16:creationId xmlns:a16="http://schemas.microsoft.com/office/drawing/2014/main" id="{CD94F606-850C-480C-8080-BCAE51982E45}"/>
              </a:ext>
            </a:extLst>
          </p:cNvPr>
          <p:cNvSpPr/>
          <p:nvPr/>
        </p:nvSpPr>
        <p:spPr>
          <a:xfrm>
            <a:off x="0" y="0"/>
            <a:ext cx="24377649" cy="13716000"/>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a:extLst>
              <a:ext uri="{FF2B5EF4-FFF2-40B4-BE49-F238E27FC236}">
                <a16:creationId xmlns:a16="http://schemas.microsoft.com/office/drawing/2014/main" id="{AD23D0C7-B0E2-430E-80A0-8B945AF7CD32}"/>
              </a:ext>
            </a:extLst>
          </p:cNvPr>
          <p:cNvSpPr txBox="1"/>
          <p:nvPr/>
        </p:nvSpPr>
        <p:spPr>
          <a:xfrm>
            <a:off x="1216025" y="1432679"/>
            <a:ext cx="6268636" cy="3139321"/>
          </a:xfrm>
          <a:prstGeom prst="rect">
            <a:avLst/>
          </a:prstGeom>
          <a:noFill/>
        </p:spPr>
        <p:txBody>
          <a:bodyPr wrap="square" rtlCol="0">
            <a:spAutoFit/>
          </a:bodyPr>
          <a:lstStyle/>
          <a:p>
            <a:pPr>
              <a:lnSpc>
                <a:spcPct val="80000"/>
              </a:lnSpc>
            </a:pPr>
            <a:r>
              <a:rPr lang="en-US" sz="12000" spc="600">
                <a:solidFill>
                  <a:schemeClr val="bg1"/>
                </a:solidFill>
                <a:latin typeface="Bebas Neue Regular" panose="020B0606020202050201" pitchFamily="34" charset="0"/>
              </a:rPr>
              <a:t>Content</a:t>
            </a:r>
            <a:br>
              <a:rPr lang="en-US" sz="12000" spc="600">
                <a:solidFill>
                  <a:schemeClr val="bg1"/>
                </a:solidFill>
                <a:latin typeface="Bebas Neue Regular" panose="020B0606020202050201" pitchFamily="34" charset="0"/>
              </a:rPr>
            </a:br>
            <a:r>
              <a:rPr lang="en-US" sz="12000" spc="600">
                <a:solidFill>
                  <a:schemeClr val="bg1"/>
                </a:solidFill>
                <a:latin typeface="Bebas Neue Regular" panose="020B0606020202050201" pitchFamily="34" charset="0"/>
              </a:rPr>
              <a:t>index</a:t>
            </a:r>
            <a:endParaRPr lang="ru-RU" sz="12000" spc="600">
              <a:solidFill>
                <a:schemeClr val="bg1"/>
              </a:solidFill>
              <a:latin typeface="+mj-lt"/>
            </a:endParaRPr>
          </a:p>
        </p:txBody>
      </p:sp>
      <p:sp>
        <p:nvSpPr>
          <p:cNvPr id="6" name="TextBox 5">
            <a:extLst>
              <a:ext uri="{FF2B5EF4-FFF2-40B4-BE49-F238E27FC236}">
                <a16:creationId xmlns:a16="http://schemas.microsoft.com/office/drawing/2014/main" id="{8F449144-FCCF-4664-9078-5F877F66D34A}"/>
              </a:ext>
            </a:extLst>
          </p:cNvPr>
          <p:cNvSpPr txBox="1"/>
          <p:nvPr/>
        </p:nvSpPr>
        <p:spPr>
          <a:xfrm>
            <a:off x="9554012" y="1066800"/>
            <a:ext cx="13379013" cy="1537600"/>
          </a:xfrm>
          <a:prstGeom prst="rect">
            <a:avLst/>
          </a:prstGeom>
          <a:noFill/>
        </p:spPr>
        <p:txBody>
          <a:bodyPr wrap="square" rtlCol="0">
            <a:spAutoFit/>
          </a:bodyPr>
          <a:lstStyle/>
          <a:p>
            <a:pPr algn="ctr">
              <a:lnSpc>
                <a:spcPct val="140000"/>
              </a:lnSpc>
            </a:pPr>
            <a:r>
              <a:rPr lang="en-US" sz="3500" spc="300">
                <a:solidFill>
                  <a:schemeClr val="bg1"/>
                </a:solidFill>
                <a:latin typeface="Poppins Medium" panose="00000600000000000000" pitchFamily="2" charset="0"/>
                <a:cs typeface="Poppins Medium" panose="00000600000000000000" pitchFamily="2" charset="0"/>
              </a:rPr>
              <a:t>Corporate </a:t>
            </a:r>
            <a:r>
              <a:rPr lang="en-US" sz="3500" spc="300">
                <a:solidFill>
                  <a:schemeClr val="accent2"/>
                </a:solidFill>
                <a:latin typeface="Poppins Medium" panose="00000600000000000000" pitchFamily="2" charset="0"/>
                <a:cs typeface="Poppins Medium" panose="00000600000000000000" pitchFamily="2" charset="0"/>
              </a:rPr>
              <a:t>Powerpoint </a:t>
            </a:r>
            <a:br>
              <a:rPr lang="en-US" sz="3500" spc="300">
                <a:solidFill>
                  <a:schemeClr val="accent2"/>
                </a:solidFill>
                <a:latin typeface="Poppins Medium" panose="00000600000000000000" pitchFamily="2" charset="0"/>
                <a:cs typeface="Poppins Medium" panose="00000600000000000000" pitchFamily="2" charset="0"/>
              </a:rPr>
            </a:br>
            <a:r>
              <a:rPr lang="en-US" sz="3500" spc="300">
                <a:solidFill>
                  <a:schemeClr val="bg1"/>
                </a:solidFill>
                <a:latin typeface="Poppins Medium" panose="00000600000000000000" pitchFamily="2" charset="0"/>
                <a:cs typeface="Poppins Medium" panose="00000600000000000000" pitchFamily="2" charset="0"/>
              </a:rPr>
              <a:t>Presentation</a:t>
            </a:r>
            <a:endParaRPr lang="en-US" sz="3500" spc="300" dirty="0">
              <a:solidFill>
                <a:schemeClr val="bg1"/>
              </a:solidFill>
              <a:latin typeface="Poppins Medium" panose="00000600000000000000" pitchFamily="2" charset="0"/>
              <a:cs typeface="Poppins Medium" panose="00000600000000000000" pitchFamily="2" charset="0"/>
            </a:endParaRPr>
          </a:p>
        </p:txBody>
      </p:sp>
      <p:sp>
        <p:nvSpPr>
          <p:cNvPr id="7" name="Rectangle 6">
            <a:extLst>
              <a:ext uri="{FF2B5EF4-FFF2-40B4-BE49-F238E27FC236}">
                <a16:creationId xmlns:a16="http://schemas.microsoft.com/office/drawing/2014/main" id="{8B24670D-BE9D-4371-BC1A-975C997C08D8}"/>
              </a:ext>
            </a:extLst>
          </p:cNvPr>
          <p:cNvSpPr/>
          <p:nvPr/>
        </p:nvSpPr>
        <p:spPr>
          <a:xfrm>
            <a:off x="9554012" y="3733800"/>
            <a:ext cx="13379011" cy="855052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3" name="Straight Connector 2">
            <a:extLst>
              <a:ext uri="{FF2B5EF4-FFF2-40B4-BE49-F238E27FC236}">
                <a16:creationId xmlns:a16="http://schemas.microsoft.com/office/drawing/2014/main" id="{D7BC6F42-1E01-46D4-8A2C-EE6FD5227AA5}"/>
              </a:ext>
            </a:extLst>
          </p:cNvPr>
          <p:cNvCxnSpPr>
            <a:cxnSpLocks/>
          </p:cNvCxnSpPr>
          <p:nvPr/>
        </p:nvCxnSpPr>
        <p:spPr>
          <a:xfrm flipV="1">
            <a:off x="7693025" y="1347788"/>
            <a:ext cx="0" cy="11020425"/>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8" name="TextBox 7">
            <a:extLst>
              <a:ext uri="{FF2B5EF4-FFF2-40B4-BE49-F238E27FC236}">
                <a16:creationId xmlns:a16="http://schemas.microsoft.com/office/drawing/2014/main" id="{264B2D8D-E557-4D3F-B3C6-01B55DC508A1}"/>
              </a:ext>
            </a:extLst>
          </p:cNvPr>
          <p:cNvSpPr txBox="1"/>
          <p:nvPr/>
        </p:nvSpPr>
        <p:spPr>
          <a:xfrm>
            <a:off x="12242285" y="5124804"/>
            <a:ext cx="8932228" cy="5314596"/>
          </a:xfrm>
          <a:prstGeom prst="rect">
            <a:avLst/>
          </a:prstGeom>
          <a:noFill/>
        </p:spPr>
        <p:txBody>
          <a:bodyPr wrap="square" rtlCol="0">
            <a:spAutoFit/>
          </a:bodyPr>
          <a:lstStyle/>
          <a:p>
            <a:pPr>
              <a:lnSpc>
                <a:spcPct val="200000"/>
              </a:lnSpc>
            </a:pPr>
            <a:r>
              <a:rPr lang="en-US" sz="3500" b="1" spc="300">
                <a:latin typeface="Poppins Medium" panose="00000600000000000000" pitchFamily="2" charset="0"/>
                <a:cs typeface="Poppins Medium" panose="00000600000000000000" pitchFamily="2" charset="0"/>
              </a:rPr>
              <a:t>14:00</a:t>
            </a:r>
            <a:r>
              <a:rPr lang="en-US" sz="3500" spc="300">
                <a:latin typeface="Poppins Medium" panose="00000600000000000000" pitchFamily="2" charset="0"/>
                <a:cs typeface="Poppins Medium" panose="00000600000000000000" pitchFamily="2" charset="0"/>
              </a:rPr>
              <a:t>    Company Info</a:t>
            </a:r>
          </a:p>
          <a:p>
            <a:pPr>
              <a:lnSpc>
                <a:spcPct val="200000"/>
              </a:lnSpc>
            </a:pPr>
            <a:r>
              <a:rPr lang="en-US" sz="3500" b="1" spc="300">
                <a:latin typeface="Poppins Medium" panose="00000600000000000000" pitchFamily="2" charset="0"/>
                <a:cs typeface="Poppins Medium" panose="00000600000000000000" pitchFamily="2" charset="0"/>
              </a:rPr>
              <a:t>14:30</a:t>
            </a:r>
            <a:r>
              <a:rPr lang="en-US" sz="3500" spc="300">
                <a:latin typeface="Poppins Medium" panose="00000600000000000000" pitchFamily="2" charset="0"/>
                <a:cs typeface="Poppins Medium" panose="00000600000000000000" pitchFamily="2" charset="0"/>
              </a:rPr>
              <a:t>    Our Investment Rules</a:t>
            </a:r>
          </a:p>
          <a:p>
            <a:pPr>
              <a:lnSpc>
                <a:spcPct val="200000"/>
              </a:lnSpc>
            </a:pPr>
            <a:r>
              <a:rPr lang="en-US" sz="3500" b="1" spc="300">
                <a:latin typeface="Poppins Medium" panose="00000600000000000000" pitchFamily="2" charset="0"/>
                <a:cs typeface="Poppins Medium" panose="00000600000000000000" pitchFamily="2" charset="0"/>
              </a:rPr>
              <a:t>15:00 </a:t>
            </a:r>
            <a:r>
              <a:rPr lang="en-US" sz="3500" spc="300">
                <a:latin typeface="Poppins Medium" panose="00000600000000000000" pitchFamily="2" charset="0"/>
                <a:cs typeface="Poppins Medium" panose="00000600000000000000" pitchFamily="2" charset="0"/>
              </a:rPr>
              <a:t>   Company Values</a:t>
            </a:r>
          </a:p>
          <a:p>
            <a:pPr>
              <a:lnSpc>
                <a:spcPct val="200000"/>
              </a:lnSpc>
            </a:pPr>
            <a:r>
              <a:rPr lang="en-US" sz="3500" b="1" spc="300">
                <a:latin typeface="Poppins Medium" panose="00000600000000000000" pitchFamily="2" charset="0"/>
                <a:cs typeface="Poppins Medium" panose="00000600000000000000" pitchFamily="2" charset="0"/>
              </a:rPr>
              <a:t>15:30</a:t>
            </a:r>
            <a:r>
              <a:rPr lang="en-US" sz="3500" spc="300">
                <a:latin typeface="Poppins Medium" panose="00000600000000000000" pitchFamily="2" charset="0"/>
                <a:cs typeface="Poppins Medium" panose="00000600000000000000" pitchFamily="2" charset="0"/>
              </a:rPr>
              <a:t>    Board Of Management</a:t>
            </a:r>
          </a:p>
          <a:p>
            <a:pPr>
              <a:lnSpc>
                <a:spcPct val="200000"/>
              </a:lnSpc>
            </a:pPr>
            <a:r>
              <a:rPr lang="en-US" sz="3500" b="1" spc="300">
                <a:latin typeface="Poppins Medium" panose="00000600000000000000" pitchFamily="2" charset="0"/>
                <a:cs typeface="Poppins Medium" panose="00000600000000000000" pitchFamily="2" charset="0"/>
              </a:rPr>
              <a:t>16:00 </a:t>
            </a:r>
            <a:r>
              <a:rPr lang="en-US" sz="3500" spc="300">
                <a:latin typeface="Poppins Medium" panose="00000600000000000000" pitchFamily="2" charset="0"/>
                <a:cs typeface="Poppins Medium" panose="00000600000000000000" pitchFamily="2" charset="0"/>
              </a:rPr>
              <a:t>   Key Features</a:t>
            </a:r>
          </a:p>
        </p:txBody>
      </p:sp>
    </p:spTree>
    <p:extLst>
      <p:ext uri="{BB962C8B-B14F-4D97-AF65-F5344CB8AC3E}">
        <p14:creationId xmlns:p14="http://schemas.microsoft.com/office/powerpoint/2010/main" val="3119523277"/>
      </p:ext>
    </p:extLst>
  </p:cSld>
  <p:clrMapOvr>
    <a:masterClrMapping/>
  </p:clrMapOvr>
  <p:transition spd="slow" advClick="0" advTm="1000">
    <p:push/>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237CD144-1831-4892-930B-FD4385AD1CB9}"/>
              </a:ext>
            </a:extLst>
          </p:cNvPr>
          <p:cNvSpPr>
            <a:spLocks noGrp="1"/>
          </p:cNvSpPr>
          <p:nvPr>
            <p:ph type="pic" sz="quarter" idx="10"/>
          </p:nvPr>
        </p:nvSpPr>
        <p:spPr/>
      </p:sp>
      <p:sp>
        <p:nvSpPr>
          <p:cNvPr id="2" name="TextBox 1">
            <a:extLst>
              <a:ext uri="{FF2B5EF4-FFF2-40B4-BE49-F238E27FC236}">
                <a16:creationId xmlns:a16="http://schemas.microsoft.com/office/drawing/2014/main" id="{4A056E7D-230E-4528-BC3A-B86FEA3CE76F}"/>
              </a:ext>
            </a:extLst>
          </p:cNvPr>
          <p:cNvSpPr txBox="1"/>
          <p:nvPr/>
        </p:nvSpPr>
        <p:spPr>
          <a:xfrm>
            <a:off x="1204725" y="2264849"/>
            <a:ext cx="13041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company</a:t>
            </a:r>
            <a:r>
              <a:rPr lang="en-US" sz="12000" spc="600">
                <a:latin typeface="Bebas Neue Regular" panose="020B0606020202050201" pitchFamily="34" charset="0"/>
              </a:rPr>
              <a:t> values</a:t>
            </a:r>
            <a:endParaRPr lang="ru-RU" sz="12000" spc="600">
              <a:latin typeface="+mj-lt"/>
            </a:endParaRPr>
          </a:p>
        </p:txBody>
      </p:sp>
      <p:sp>
        <p:nvSpPr>
          <p:cNvPr id="3" name="TextBox 2">
            <a:extLst>
              <a:ext uri="{FF2B5EF4-FFF2-40B4-BE49-F238E27FC236}">
                <a16:creationId xmlns:a16="http://schemas.microsoft.com/office/drawing/2014/main" id="{DB735F25-97D5-4C9A-9773-009ED4557A66}"/>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4" name="Rectangle 3">
            <a:extLst>
              <a:ext uri="{FF2B5EF4-FFF2-40B4-BE49-F238E27FC236}">
                <a16:creationId xmlns:a16="http://schemas.microsoft.com/office/drawing/2014/main" id="{4EBDB469-E600-4910-91F6-C859D78C5DA9}"/>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6" name="Straight Connector 5">
            <a:extLst>
              <a:ext uri="{FF2B5EF4-FFF2-40B4-BE49-F238E27FC236}">
                <a16:creationId xmlns:a16="http://schemas.microsoft.com/office/drawing/2014/main" id="{2D7CB4E5-91FB-476F-ACC7-F12712565C6A}"/>
              </a:ext>
            </a:extLst>
          </p:cNvPr>
          <p:cNvCxnSpPr>
            <a:cxnSpLocks/>
          </p:cNvCxnSpPr>
          <p:nvPr/>
        </p:nvCxnSpPr>
        <p:spPr>
          <a:xfrm>
            <a:off x="1383686" y="4648200"/>
            <a:ext cx="21549339"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19" name="Group 18">
            <a:extLst>
              <a:ext uri="{FF2B5EF4-FFF2-40B4-BE49-F238E27FC236}">
                <a16:creationId xmlns:a16="http://schemas.microsoft.com/office/drawing/2014/main" id="{1117C38C-6642-4802-8C13-DBF9E289B740}"/>
              </a:ext>
            </a:extLst>
          </p:cNvPr>
          <p:cNvGrpSpPr/>
          <p:nvPr/>
        </p:nvGrpSpPr>
        <p:grpSpPr>
          <a:xfrm>
            <a:off x="14420615" y="1524000"/>
            <a:ext cx="8512410" cy="1788951"/>
            <a:chOff x="14932025" y="1143000"/>
            <a:chExt cx="8512410" cy="1788951"/>
          </a:xfrm>
        </p:grpSpPr>
        <p:grpSp>
          <p:nvGrpSpPr>
            <p:cNvPr id="8" name="Group 7">
              <a:extLst>
                <a:ext uri="{FF2B5EF4-FFF2-40B4-BE49-F238E27FC236}">
                  <a16:creationId xmlns:a16="http://schemas.microsoft.com/office/drawing/2014/main" id="{75D0E8CD-CF59-43F5-9378-9E277064A93C}"/>
                </a:ext>
              </a:extLst>
            </p:cNvPr>
            <p:cNvGrpSpPr/>
            <p:nvPr/>
          </p:nvGrpSpPr>
          <p:grpSpPr>
            <a:xfrm>
              <a:off x="14932025" y="1356560"/>
              <a:ext cx="1216164" cy="1310440"/>
              <a:chOff x="9124950" y="2762251"/>
              <a:chExt cx="614363" cy="661988"/>
            </a:xfrm>
            <a:solidFill>
              <a:schemeClr val="tx1"/>
            </a:solidFill>
          </p:grpSpPr>
          <p:sp>
            <p:nvSpPr>
              <p:cNvPr id="9" name="Freeform 98">
                <a:extLst>
                  <a:ext uri="{FF2B5EF4-FFF2-40B4-BE49-F238E27FC236}">
                    <a16:creationId xmlns:a16="http://schemas.microsoft.com/office/drawing/2014/main" id="{5EF271D4-A04A-4598-857E-51B70463DBEA}"/>
                  </a:ext>
                </a:extLst>
              </p:cNvPr>
              <p:cNvSpPr>
                <a:spLocks noEditPoints="1"/>
              </p:cNvSpPr>
              <p:nvPr/>
            </p:nvSpPr>
            <p:spPr bwMode="auto">
              <a:xfrm>
                <a:off x="9224963" y="2857501"/>
                <a:ext cx="414338" cy="566738"/>
              </a:xfrm>
              <a:custGeom>
                <a:avLst/>
                <a:gdLst>
                  <a:gd name="T0" fmla="*/ 54 w 108"/>
                  <a:gd name="T1" fmla="*/ 0 h 148"/>
                  <a:gd name="T2" fmla="*/ 0 w 108"/>
                  <a:gd name="T3" fmla="*/ 55 h 148"/>
                  <a:gd name="T4" fmla="*/ 35 w 108"/>
                  <a:gd name="T5" fmla="*/ 106 h 148"/>
                  <a:gd name="T6" fmla="*/ 35 w 108"/>
                  <a:gd name="T7" fmla="*/ 135 h 148"/>
                  <a:gd name="T8" fmla="*/ 38 w 108"/>
                  <a:gd name="T9" fmla="*/ 138 h 148"/>
                  <a:gd name="T10" fmla="*/ 41 w 108"/>
                  <a:gd name="T11" fmla="*/ 138 h 148"/>
                  <a:gd name="T12" fmla="*/ 41 w 108"/>
                  <a:gd name="T13" fmla="*/ 144 h 148"/>
                  <a:gd name="T14" fmla="*/ 44 w 108"/>
                  <a:gd name="T15" fmla="*/ 148 h 148"/>
                  <a:gd name="T16" fmla="*/ 64 w 108"/>
                  <a:gd name="T17" fmla="*/ 148 h 148"/>
                  <a:gd name="T18" fmla="*/ 67 w 108"/>
                  <a:gd name="T19" fmla="*/ 144 h 148"/>
                  <a:gd name="T20" fmla="*/ 67 w 108"/>
                  <a:gd name="T21" fmla="*/ 138 h 148"/>
                  <a:gd name="T22" fmla="*/ 70 w 108"/>
                  <a:gd name="T23" fmla="*/ 138 h 148"/>
                  <a:gd name="T24" fmla="*/ 73 w 108"/>
                  <a:gd name="T25" fmla="*/ 135 h 148"/>
                  <a:gd name="T26" fmla="*/ 73 w 108"/>
                  <a:gd name="T27" fmla="*/ 106 h 148"/>
                  <a:gd name="T28" fmla="*/ 108 w 108"/>
                  <a:gd name="T29" fmla="*/ 55 h 148"/>
                  <a:gd name="T30" fmla="*/ 54 w 108"/>
                  <a:gd name="T31" fmla="*/ 0 h 148"/>
                  <a:gd name="T32" fmla="*/ 64 w 108"/>
                  <a:gd name="T33" fmla="*/ 132 h 148"/>
                  <a:gd name="T34" fmla="*/ 60 w 108"/>
                  <a:gd name="T35" fmla="*/ 135 h 148"/>
                  <a:gd name="T36" fmla="*/ 60 w 108"/>
                  <a:gd name="T37" fmla="*/ 141 h 148"/>
                  <a:gd name="T38" fmla="*/ 48 w 108"/>
                  <a:gd name="T39" fmla="*/ 141 h 148"/>
                  <a:gd name="T40" fmla="*/ 48 w 108"/>
                  <a:gd name="T41" fmla="*/ 135 h 148"/>
                  <a:gd name="T42" fmla="*/ 44 w 108"/>
                  <a:gd name="T43" fmla="*/ 132 h 148"/>
                  <a:gd name="T44" fmla="*/ 41 w 108"/>
                  <a:gd name="T45" fmla="*/ 132 h 148"/>
                  <a:gd name="T46" fmla="*/ 41 w 108"/>
                  <a:gd name="T47" fmla="*/ 116 h 148"/>
                  <a:gd name="T48" fmla="*/ 67 w 108"/>
                  <a:gd name="T49" fmla="*/ 116 h 148"/>
                  <a:gd name="T50" fmla="*/ 67 w 108"/>
                  <a:gd name="T51" fmla="*/ 132 h 148"/>
                  <a:gd name="T52" fmla="*/ 64 w 108"/>
                  <a:gd name="T53" fmla="*/ 132 h 148"/>
                  <a:gd name="T54" fmla="*/ 69 w 108"/>
                  <a:gd name="T55" fmla="*/ 100 h 148"/>
                  <a:gd name="T56" fmla="*/ 67 w 108"/>
                  <a:gd name="T57" fmla="*/ 103 h 148"/>
                  <a:gd name="T58" fmla="*/ 67 w 108"/>
                  <a:gd name="T59" fmla="*/ 109 h 148"/>
                  <a:gd name="T60" fmla="*/ 41 w 108"/>
                  <a:gd name="T61" fmla="*/ 109 h 148"/>
                  <a:gd name="T62" fmla="*/ 41 w 108"/>
                  <a:gd name="T63" fmla="*/ 103 h 148"/>
                  <a:gd name="T64" fmla="*/ 39 w 108"/>
                  <a:gd name="T65" fmla="*/ 100 h 148"/>
                  <a:gd name="T66" fmla="*/ 6 w 108"/>
                  <a:gd name="T67" fmla="*/ 55 h 148"/>
                  <a:gd name="T68" fmla="*/ 54 w 108"/>
                  <a:gd name="T69" fmla="*/ 7 h 148"/>
                  <a:gd name="T70" fmla="*/ 102 w 108"/>
                  <a:gd name="T71" fmla="*/ 55 h 148"/>
                  <a:gd name="T72" fmla="*/ 69 w 108"/>
                  <a:gd name="T73" fmla="*/ 100 h 148"/>
                  <a:gd name="T74" fmla="*/ 69 w 108"/>
                  <a:gd name="T75" fmla="*/ 100 h 148"/>
                  <a:gd name="T76" fmla="*/ 69 w 108"/>
                  <a:gd name="T77" fmla="*/ 10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8" h="148">
                    <a:moveTo>
                      <a:pt x="54" y="0"/>
                    </a:moveTo>
                    <a:cubicBezTo>
                      <a:pt x="24" y="0"/>
                      <a:pt x="0" y="25"/>
                      <a:pt x="0" y="55"/>
                    </a:cubicBezTo>
                    <a:cubicBezTo>
                      <a:pt x="0" y="78"/>
                      <a:pt x="14" y="98"/>
                      <a:pt x="35" y="106"/>
                    </a:cubicBezTo>
                    <a:cubicBezTo>
                      <a:pt x="35" y="135"/>
                      <a:pt x="35" y="135"/>
                      <a:pt x="35" y="135"/>
                    </a:cubicBezTo>
                    <a:cubicBezTo>
                      <a:pt x="35" y="137"/>
                      <a:pt x="36" y="138"/>
                      <a:pt x="38" y="138"/>
                    </a:cubicBezTo>
                    <a:cubicBezTo>
                      <a:pt x="41" y="138"/>
                      <a:pt x="41" y="138"/>
                      <a:pt x="41" y="138"/>
                    </a:cubicBezTo>
                    <a:cubicBezTo>
                      <a:pt x="41" y="144"/>
                      <a:pt x="41" y="144"/>
                      <a:pt x="41" y="144"/>
                    </a:cubicBezTo>
                    <a:cubicBezTo>
                      <a:pt x="41" y="146"/>
                      <a:pt x="43" y="148"/>
                      <a:pt x="44" y="148"/>
                    </a:cubicBezTo>
                    <a:cubicBezTo>
                      <a:pt x="64" y="148"/>
                      <a:pt x="64" y="148"/>
                      <a:pt x="64" y="148"/>
                    </a:cubicBezTo>
                    <a:cubicBezTo>
                      <a:pt x="65" y="148"/>
                      <a:pt x="67" y="146"/>
                      <a:pt x="67" y="144"/>
                    </a:cubicBezTo>
                    <a:cubicBezTo>
                      <a:pt x="67" y="138"/>
                      <a:pt x="67" y="138"/>
                      <a:pt x="67" y="138"/>
                    </a:cubicBezTo>
                    <a:cubicBezTo>
                      <a:pt x="70" y="138"/>
                      <a:pt x="70" y="138"/>
                      <a:pt x="70" y="138"/>
                    </a:cubicBezTo>
                    <a:cubicBezTo>
                      <a:pt x="72" y="138"/>
                      <a:pt x="73" y="137"/>
                      <a:pt x="73" y="135"/>
                    </a:cubicBezTo>
                    <a:cubicBezTo>
                      <a:pt x="73" y="106"/>
                      <a:pt x="73" y="106"/>
                      <a:pt x="73" y="106"/>
                    </a:cubicBezTo>
                    <a:cubicBezTo>
                      <a:pt x="94" y="98"/>
                      <a:pt x="108" y="78"/>
                      <a:pt x="108" y="55"/>
                    </a:cubicBezTo>
                    <a:cubicBezTo>
                      <a:pt x="108" y="25"/>
                      <a:pt x="84" y="0"/>
                      <a:pt x="54" y="0"/>
                    </a:cubicBezTo>
                    <a:close/>
                    <a:moveTo>
                      <a:pt x="64" y="132"/>
                    </a:moveTo>
                    <a:cubicBezTo>
                      <a:pt x="62" y="132"/>
                      <a:pt x="60" y="133"/>
                      <a:pt x="60" y="135"/>
                    </a:cubicBezTo>
                    <a:cubicBezTo>
                      <a:pt x="60" y="141"/>
                      <a:pt x="60" y="141"/>
                      <a:pt x="60" y="141"/>
                    </a:cubicBezTo>
                    <a:cubicBezTo>
                      <a:pt x="48" y="141"/>
                      <a:pt x="48" y="141"/>
                      <a:pt x="48" y="141"/>
                    </a:cubicBezTo>
                    <a:cubicBezTo>
                      <a:pt x="48" y="135"/>
                      <a:pt x="48" y="135"/>
                      <a:pt x="48" y="135"/>
                    </a:cubicBezTo>
                    <a:cubicBezTo>
                      <a:pt x="48" y="133"/>
                      <a:pt x="46" y="132"/>
                      <a:pt x="44" y="132"/>
                    </a:cubicBezTo>
                    <a:cubicBezTo>
                      <a:pt x="41" y="132"/>
                      <a:pt x="41" y="132"/>
                      <a:pt x="41" y="132"/>
                    </a:cubicBezTo>
                    <a:cubicBezTo>
                      <a:pt x="41" y="116"/>
                      <a:pt x="41" y="116"/>
                      <a:pt x="41" y="116"/>
                    </a:cubicBezTo>
                    <a:cubicBezTo>
                      <a:pt x="67" y="116"/>
                      <a:pt x="67" y="116"/>
                      <a:pt x="67" y="116"/>
                    </a:cubicBezTo>
                    <a:cubicBezTo>
                      <a:pt x="67" y="132"/>
                      <a:pt x="67" y="132"/>
                      <a:pt x="67" y="132"/>
                    </a:cubicBezTo>
                    <a:lnTo>
                      <a:pt x="64" y="132"/>
                    </a:lnTo>
                    <a:close/>
                    <a:moveTo>
                      <a:pt x="69" y="100"/>
                    </a:moveTo>
                    <a:cubicBezTo>
                      <a:pt x="68" y="101"/>
                      <a:pt x="67" y="102"/>
                      <a:pt x="67" y="103"/>
                    </a:cubicBezTo>
                    <a:cubicBezTo>
                      <a:pt x="67" y="109"/>
                      <a:pt x="67" y="109"/>
                      <a:pt x="67" y="109"/>
                    </a:cubicBezTo>
                    <a:cubicBezTo>
                      <a:pt x="41" y="109"/>
                      <a:pt x="41" y="109"/>
                      <a:pt x="41" y="109"/>
                    </a:cubicBezTo>
                    <a:cubicBezTo>
                      <a:pt x="41" y="103"/>
                      <a:pt x="41" y="103"/>
                      <a:pt x="41" y="103"/>
                    </a:cubicBezTo>
                    <a:cubicBezTo>
                      <a:pt x="41" y="102"/>
                      <a:pt x="40" y="101"/>
                      <a:pt x="39" y="100"/>
                    </a:cubicBezTo>
                    <a:cubicBezTo>
                      <a:pt x="19" y="94"/>
                      <a:pt x="6" y="76"/>
                      <a:pt x="6" y="55"/>
                    </a:cubicBezTo>
                    <a:cubicBezTo>
                      <a:pt x="6" y="28"/>
                      <a:pt x="28" y="7"/>
                      <a:pt x="54" y="7"/>
                    </a:cubicBezTo>
                    <a:cubicBezTo>
                      <a:pt x="80" y="7"/>
                      <a:pt x="102" y="28"/>
                      <a:pt x="102" y="55"/>
                    </a:cubicBezTo>
                    <a:cubicBezTo>
                      <a:pt x="102" y="76"/>
                      <a:pt x="89" y="94"/>
                      <a:pt x="69" y="100"/>
                    </a:cubicBezTo>
                    <a:close/>
                    <a:moveTo>
                      <a:pt x="69" y="100"/>
                    </a:moveTo>
                    <a:cubicBezTo>
                      <a:pt x="69" y="100"/>
                      <a:pt x="69" y="100"/>
                      <a:pt x="69" y="10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0" name="Freeform 99">
                <a:extLst>
                  <a:ext uri="{FF2B5EF4-FFF2-40B4-BE49-F238E27FC236}">
                    <a16:creationId xmlns:a16="http://schemas.microsoft.com/office/drawing/2014/main" id="{1F00A753-1F60-4D7E-8CA3-4D6B079FEBF6}"/>
                  </a:ext>
                </a:extLst>
              </p:cNvPr>
              <p:cNvSpPr>
                <a:spLocks noEditPoints="1"/>
              </p:cNvSpPr>
              <p:nvPr/>
            </p:nvSpPr>
            <p:spPr bwMode="auto">
              <a:xfrm>
                <a:off x="9420225" y="2762251"/>
                <a:ext cx="23813" cy="73025"/>
              </a:xfrm>
              <a:custGeom>
                <a:avLst/>
                <a:gdLst>
                  <a:gd name="T0" fmla="*/ 3 w 6"/>
                  <a:gd name="T1" fmla="*/ 19 h 19"/>
                  <a:gd name="T2" fmla="*/ 6 w 6"/>
                  <a:gd name="T3" fmla="*/ 16 h 19"/>
                  <a:gd name="T4" fmla="*/ 6 w 6"/>
                  <a:gd name="T5" fmla="*/ 3 h 19"/>
                  <a:gd name="T6" fmla="*/ 3 w 6"/>
                  <a:gd name="T7" fmla="*/ 0 h 19"/>
                  <a:gd name="T8" fmla="*/ 0 w 6"/>
                  <a:gd name="T9" fmla="*/ 3 h 19"/>
                  <a:gd name="T10" fmla="*/ 0 w 6"/>
                  <a:gd name="T11" fmla="*/ 16 h 19"/>
                  <a:gd name="T12" fmla="*/ 3 w 6"/>
                  <a:gd name="T13" fmla="*/ 19 h 19"/>
                  <a:gd name="T14" fmla="*/ 3 w 6"/>
                  <a:gd name="T15" fmla="*/ 19 h 19"/>
                  <a:gd name="T16" fmla="*/ 3 w 6"/>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9">
                    <a:moveTo>
                      <a:pt x="3" y="19"/>
                    </a:moveTo>
                    <a:cubicBezTo>
                      <a:pt x="5" y="19"/>
                      <a:pt x="6" y="18"/>
                      <a:pt x="6" y="16"/>
                    </a:cubicBezTo>
                    <a:cubicBezTo>
                      <a:pt x="6" y="3"/>
                      <a:pt x="6" y="3"/>
                      <a:pt x="6" y="3"/>
                    </a:cubicBezTo>
                    <a:cubicBezTo>
                      <a:pt x="6" y="1"/>
                      <a:pt x="5" y="0"/>
                      <a:pt x="3" y="0"/>
                    </a:cubicBezTo>
                    <a:cubicBezTo>
                      <a:pt x="1" y="0"/>
                      <a:pt x="0" y="1"/>
                      <a:pt x="0" y="3"/>
                    </a:cubicBezTo>
                    <a:cubicBezTo>
                      <a:pt x="0" y="16"/>
                      <a:pt x="0" y="16"/>
                      <a:pt x="0" y="16"/>
                    </a:cubicBezTo>
                    <a:cubicBezTo>
                      <a:pt x="0" y="18"/>
                      <a:pt x="1" y="19"/>
                      <a:pt x="3" y="19"/>
                    </a:cubicBezTo>
                    <a:close/>
                    <a:moveTo>
                      <a:pt x="3" y="19"/>
                    </a:moveTo>
                    <a:cubicBezTo>
                      <a:pt x="3" y="19"/>
                      <a:pt x="3" y="19"/>
                      <a:pt x="3" y="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1" name="Freeform 100">
                <a:extLst>
                  <a:ext uri="{FF2B5EF4-FFF2-40B4-BE49-F238E27FC236}">
                    <a16:creationId xmlns:a16="http://schemas.microsoft.com/office/drawing/2014/main" id="{2B109254-F275-4A63-87C0-9E9A0451E341}"/>
                  </a:ext>
                </a:extLst>
              </p:cNvPr>
              <p:cNvSpPr>
                <a:spLocks noEditPoints="1"/>
              </p:cNvSpPr>
              <p:nvPr/>
            </p:nvSpPr>
            <p:spPr bwMode="auto">
              <a:xfrm>
                <a:off x="9666288"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2" name="Freeform 101">
                <a:extLst>
                  <a:ext uri="{FF2B5EF4-FFF2-40B4-BE49-F238E27FC236}">
                    <a16:creationId xmlns:a16="http://schemas.microsoft.com/office/drawing/2014/main" id="{F97F4C44-16F5-441D-808C-BFBE385D429E}"/>
                  </a:ext>
                </a:extLst>
              </p:cNvPr>
              <p:cNvSpPr>
                <a:spLocks noEditPoints="1"/>
              </p:cNvSpPr>
              <p:nvPr/>
            </p:nvSpPr>
            <p:spPr bwMode="auto">
              <a:xfrm>
                <a:off x="9124950"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3" name="Freeform 102">
                <a:extLst>
                  <a:ext uri="{FF2B5EF4-FFF2-40B4-BE49-F238E27FC236}">
                    <a16:creationId xmlns:a16="http://schemas.microsoft.com/office/drawing/2014/main" id="{3F4B6602-6DF7-46CA-B17A-7721797B6D90}"/>
                  </a:ext>
                </a:extLst>
              </p:cNvPr>
              <p:cNvSpPr>
                <a:spLocks noEditPoints="1"/>
              </p:cNvSpPr>
              <p:nvPr/>
            </p:nvSpPr>
            <p:spPr bwMode="auto">
              <a:xfrm>
                <a:off x="9593263" y="2846388"/>
                <a:ext cx="61913" cy="60325"/>
              </a:xfrm>
              <a:custGeom>
                <a:avLst/>
                <a:gdLst>
                  <a:gd name="T0" fmla="*/ 10 w 16"/>
                  <a:gd name="T1" fmla="*/ 1 h 16"/>
                  <a:gd name="T2" fmla="*/ 1 w 16"/>
                  <a:gd name="T3" fmla="*/ 10 h 16"/>
                  <a:gd name="T4" fmla="*/ 1 w 16"/>
                  <a:gd name="T5" fmla="*/ 15 h 16"/>
                  <a:gd name="T6" fmla="*/ 3 w 16"/>
                  <a:gd name="T7" fmla="*/ 16 h 16"/>
                  <a:gd name="T8" fmla="*/ 6 w 16"/>
                  <a:gd name="T9" fmla="*/ 15 h 16"/>
                  <a:gd name="T10" fmla="*/ 15 w 16"/>
                  <a:gd name="T11" fmla="*/ 6 h 16"/>
                  <a:gd name="T12" fmla="*/ 15 w 16"/>
                  <a:gd name="T13" fmla="*/ 1 h 16"/>
                  <a:gd name="T14" fmla="*/ 10 w 16"/>
                  <a:gd name="T15" fmla="*/ 1 h 16"/>
                  <a:gd name="T16" fmla="*/ 10 w 16"/>
                  <a:gd name="T17" fmla="*/ 1 h 16"/>
                  <a:gd name="T18" fmla="*/ 10 w 16"/>
                  <a:gd name="T19"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
                    </a:moveTo>
                    <a:cubicBezTo>
                      <a:pt x="1" y="10"/>
                      <a:pt x="1" y="10"/>
                      <a:pt x="1" y="10"/>
                    </a:cubicBezTo>
                    <a:cubicBezTo>
                      <a:pt x="0" y="12"/>
                      <a:pt x="0" y="14"/>
                      <a:pt x="1" y="15"/>
                    </a:cubicBezTo>
                    <a:cubicBezTo>
                      <a:pt x="2" y="16"/>
                      <a:pt x="2" y="16"/>
                      <a:pt x="3" y="16"/>
                    </a:cubicBezTo>
                    <a:cubicBezTo>
                      <a:pt x="4" y="16"/>
                      <a:pt x="5" y="16"/>
                      <a:pt x="6" y="15"/>
                    </a:cubicBezTo>
                    <a:cubicBezTo>
                      <a:pt x="15" y="6"/>
                      <a:pt x="15" y="6"/>
                      <a:pt x="15" y="6"/>
                    </a:cubicBezTo>
                    <a:cubicBezTo>
                      <a:pt x="16" y="5"/>
                      <a:pt x="16" y="3"/>
                      <a:pt x="15" y="1"/>
                    </a:cubicBezTo>
                    <a:cubicBezTo>
                      <a:pt x="13" y="0"/>
                      <a:pt x="11"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4" name="Freeform 103">
                <a:extLst>
                  <a:ext uri="{FF2B5EF4-FFF2-40B4-BE49-F238E27FC236}">
                    <a16:creationId xmlns:a16="http://schemas.microsoft.com/office/drawing/2014/main" id="{4AE0082E-CCDD-42CD-AFEC-2C1003B0EEBB}"/>
                  </a:ext>
                </a:extLst>
              </p:cNvPr>
              <p:cNvSpPr>
                <a:spLocks noEditPoints="1"/>
              </p:cNvSpPr>
              <p:nvPr/>
            </p:nvSpPr>
            <p:spPr bwMode="auto">
              <a:xfrm>
                <a:off x="9210675" y="3228976"/>
                <a:ext cx="60325" cy="57150"/>
              </a:xfrm>
              <a:custGeom>
                <a:avLst/>
                <a:gdLst>
                  <a:gd name="T0" fmla="*/ 10 w 16"/>
                  <a:gd name="T1" fmla="*/ 1 h 15"/>
                  <a:gd name="T2" fmla="*/ 1 w 16"/>
                  <a:gd name="T3" fmla="*/ 10 h 15"/>
                  <a:gd name="T4" fmla="*/ 1 w 16"/>
                  <a:gd name="T5" fmla="*/ 14 h 15"/>
                  <a:gd name="T6" fmla="*/ 4 w 16"/>
                  <a:gd name="T7" fmla="*/ 15 h 15"/>
                  <a:gd name="T8" fmla="*/ 6 w 16"/>
                  <a:gd name="T9" fmla="*/ 14 h 15"/>
                  <a:gd name="T10" fmla="*/ 15 w 16"/>
                  <a:gd name="T11" fmla="*/ 5 h 15"/>
                  <a:gd name="T12" fmla="*/ 15 w 16"/>
                  <a:gd name="T13" fmla="*/ 1 h 15"/>
                  <a:gd name="T14" fmla="*/ 10 w 16"/>
                  <a:gd name="T15" fmla="*/ 1 h 15"/>
                  <a:gd name="T16" fmla="*/ 10 w 16"/>
                  <a:gd name="T17" fmla="*/ 1 h 15"/>
                  <a:gd name="T18" fmla="*/ 10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10" y="1"/>
                    </a:moveTo>
                    <a:cubicBezTo>
                      <a:pt x="1" y="10"/>
                      <a:pt x="1" y="10"/>
                      <a:pt x="1" y="10"/>
                    </a:cubicBezTo>
                    <a:cubicBezTo>
                      <a:pt x="0" y="11"/>
                      <a:pt x="0" y="13"/>
                      <a:pt x="1" y="14"/>
                    </a:cubicBezTo>
                    <a:cubicBezTo>
                      <a:pt x="2" y="15"/>
                      <a:pt x="3" y="15"/>
                      <a:pt x="4" y="15"/>
                    </a:cubicBezTo>
                    <a:cubicBezTo>
                      <a:pt x="5" y="15"/>
                      <a:pt x="5" y="15"/>
                      <a:pt x="6" y="14"/>
                    </a:cubicBezTo>
                    <a:cubicBezTo>
                      <a:pt x="15" y="5"/>
                      <a:pt x="15" y="5"/>
                      <a:pt x="15" y="5"/>
                    </a:cubicBezTo>
                    <a:cubicBezTo>
                      <a:pt x="16" y="4"/>
                      <a:pt x="16" y="2"/>
                      <a:pt x="15" y="1"/>
                    </a:cubicBezTo>
                    <a:cubicBezTo>
                      <a:pt x="14" y="0"/>
                      <a:pt x="12"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Freeform 104">
                <a:extLst>
                  <a:ext uri="{FF2B5EF4-FFF2-40B4-BE49-F238E27FC236}">
                    <a16:creationId xmlns:a16="http://schemas.microsoft.com/office/drawing/2014/main" id="{D3ED1D17-7B1F-4776-A0D4-514459372CE2}"/>
                  </a:ext>
                </a:extLst>
              </p:cNvPr>
              <p:cNvSpPr>
                <a:spLocks noEditPoints="1"/>
              </p:cNvSpPr>
              <p:nvPr/>
            </p:nvSpPr>
            <p:spPr bwMode="auto">
              <a:xfrm>
                <a:off x="9593263" y="3228976"/>
                <a:ext cx="61913" cy="57150"/>
              </a:xfrm>
              <a:custGeom>
                <a:avLst/>
                <a:gdLst>
                  <a:gd name="T0" fmla="*/ 6 w 16"/>
                  <a:gd name="T1" fmla="*/ 1 h 15"/>
                  <a:gd name="T2" fmla="*/ 1 w 16"/>
                  <a:gd name="T3" fmla="*/ 1 h 15"/>
                  <a:gd name="T4" fmla="*/ 1 w 16"/>
                  <a:gd name="T5" fmla="*/ 5 h 15"/>
                  <a:gd name="T6" fmla="*/ 10 w 16"/>
                  <a:gd name="T7" fmla="*/ 14 h 15"/>
                  <a:gd name="T8" fmla="*/ 12 w 16"/>
                  <a:gd name="T9" fmla="*/ 15 h 15"/>
                  <a:gd name="T10" fmla="*/ 15 w 16"/>
                  <a:gd name="T11" fmla="*/ 14 h 15"/>
                  <a:gd name="T12" fmla="*/ 15 w 16"/>
                  <a:gd name="T13" fmla="*/ 10 h 15"/>
                  <a:gd name="T14" fmla="*/ 6 w 16"/>
                  <a:gd name="T15" fmla="*/ 1 h 15"/>
                  <a:gd name="T16" fmla="*/ 6 w 16"/>
                  <a:gd name="T17" fmla="*/ 1 h 15"/>
                  <a:gd name="T18" fmla="*/ 6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6" y="1"/>
                    </a:moveTo>
                    <a:cubicBezTo>
                      <a:pt x="4" y="0"/>
                      <a:pt x="2" y="0"/>
                      <a:pt x="1" y="1"/>
                    </a:cubicBezTo>
                    <a:cubicBezTo>
                      <a:pt x="0" y="2"/>
                      <a:pt x="0" y="4"/>
                      <a:pt x="1" y="5"/>
                    </a:cubicBezTo>
                    <a:cubicBezTo>
                      <a:pt x="10" y="14"/>
                      <a:pt x="10" y="14"/>
                      <a:pt x="10" y="14"/>
                    </a:cubicBezTo>
                    <a:cubicBezTo>
                      <a:pt x="11" y="15"/>
                      <a:pt x="11" y="15"/>
                      <a:pt x="12" y="15"/>
                    </a:cubicBezTo>
                    <a:cubicBezTo>
                      <a:pt x="13" y="15"/>
                      <a:pt x="14" y="15"/>
                      <a:pt x="15" y="14"/>
                    </a:cubicBezTo>
                    <a:cubicBezTo>
                      <a:pt x="16" y="13"/>
                      <a:pt x="16" y="11"/>
                      <a:pt x="15" y="10"/>
                    </a:cubicBezTo>
                    <a:lnTo>
                      <a:pt x="6" y="1"/>
                    </a:lnTo>
                    <a:close/>
                    <a:moveTo>
                      <a:pt x="6" y="1"/>
                    </a:moveTo>
                    <a:cubicBezTo>
                      <a:pt x="6" y="1"/>
                      <a:pt x="6" y="1"/>
                      <a:pt x="6"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6" name="Freeform 105">
                <a:extLst>
                  <a:ext uri="{FF2B5EF4-FFF2-40B4-BE49-F238E27FC236}">
                    <a16:creationId xmlns:a16="http://schemas.microsoft.com/office/drawing/2014/main" id="{5C9B8B1A-7ADD-4BC8-9F9D-069A26015E86}"/>
                  </a:ext>
                </a:extLst>
              </p:cNvPr>
              <p:cNvSpPr>
                <a:spLocks noEditPoints="1"/>
              </p:cNvSpPr>
              <p:nvPr/>
            </p:nvSpPr>
            <p:spPr bwMode="auto">
              <a:xfrm>
                <a:off x="9210675" y="2846388"/>
                <a:ext cx="60325" cy="60325"/>
              </a:xfrm>
              <a:custGeom>
                <a:avLst/>
                <a:gdLst>
                  <a:gd name="T0" fmla="*/ 10 w 16"/>
                  <a:gd name="T1" fmla="*/ 15 h 16"/>
                  <a:gd name="T2" fmla="*/ 13 w 16"/>
                  <a:gd name="T3" fmla="*/ 16 h 16"/>
                  <a:gd name="T4" fmla="*/ 15 w 16"/>
                  <a:gd name="T5" fmla="*/ 15 h 16"/>
                  <a:gd name="T6" fmla="*/ 15 w 16"/>
                  <a:gd name="T7" fmla="*/ 10 h 16"/>
                  <a:gd name="T8" fmla="*/ 6 w 16"/>
                  <a:gd name="T9" fmla="*/ 1 h 16"/>
                  <a:gd name="T10" fmla="*/ 1 w 16"/>
                  <a:gd name="T11" fmla="*/ 1 h 16"/>
                  <a:gd name="T12" fmla="*/ 1 w 16"/>
                  <a:gd name="T13" fmla="*/ 6 h 16"/>
                  <a:gd name="T14" fmla="*/ 10 w 16"/>
                  <a:gd name="T15" fmla="*/ 15 h 16"/>
                  <a:gd name="T16" fmla="*/ 10 w 16"/>
                  <a:gd name="T17" fmla="*/ 15 h 16"/>
                  <a:gd name="T18" fmla="*/ 10 w 16"/>
                  <a:gd name="T1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5"/>
                    </a:moveTo>
                    <a:cubicBezTo>
                      <a:pt x="11" y="16"/>
                      <a:pt x="12" y="16"/>
                      <a:pt x="13" y="16"/>
                    </a:cubicBezTo>
                    <a:cubicBezTo>
                      <a:pt x="14" y="16"/>
                      <a:pt x="14" y="16"/>
                      <a:pt x="15" y="15"/>
                    </a:cubicBezTo>
                    <a:cubicBezTo>
                      <a:pt x="16" y="14"/>
                      <a:pt x="16" y="12"/>
                      <a:pt x="15" y="10"/>
                    </a:cubicBezTo>
                    <a:cubicBezTo>
                      <a:pt x="6" y="1"/>
                      <a:pt x="6" y="1"/>
                      <a:pt x="6" y="1"/>
                    </a:cubicBezTo>
                    <a:cubicBezTo>
                      <a:pt x="5" y="0"/>
                      <a:pt x="3" y="0"/>
                      <a:pt x="1" y="1"/>
                    </a:cubicBezTo>
                    <a:cubicBezTo>
                      <a:pt x="0" y="3"/>
                      <a:pt x="0" y="5"/>
                      <a:pt x="1" y="6"/>
                    </a:cubicBezTo>
                    <a:lnTo>
                      <a:pt x="10" y="15"/>
                    </a:lnTo>
                    <a:close/>
                    <a:moveTo>
                      <a:pt x="10" y="15"/>
                    </a:moveTo>
                    <a:cubicBezTo>
                      <a:pt x="10" y="15"/>
                      <a:pt x="10" y="15"/>
                      <a:pt x="10" y="1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7" name="Freeform 106">
                <a:extLst>
                  <a:ext uri="{FF2B5EF4-FFF2-40B4-BE49-F238E27FC236}">
                    <a16:creationId xmlns:a16="http://schemas.microsoft.com/office/drawing/2014/main" id="{39172DF0-1DF6-4544-B94E-753D4326BE13}"/>
                  </a:ext>
                </a:extLst>
              </p:cNvPr>
              <p:cNvSpPr>
                <a:spLocks noEditPoints="1"/>
              </p:cNvSpPr>
              <p:nvPr/>
            </p:nvSpPr>
            <p:spPr bwMode="auto">
              <a:xfrm>
                <a:off x="9286875" y="2919413"/>
                <a:ext cx="157163" cy="160338"/>
              </a:xfrm>
              <a:custGeom>
                <a:avLst/>
                <a:gdLst>
                  <a:gd name="T0" fmla="*/ 38 w 41"/>
                  <a:gd name="T1" fmla="*/ 0 h 42"/>
                  <a:gd name="T2" fmla="*/ 0 w 41"/>
                  <a:gd name="T3" fmla="*/ 39 h 42"/>
                  <a:gd name="T4" fmla="*/ 3 w 41"/>
                  <a:gd name="T5" fmla="*/ 42 h 42"/>
                  <a:gd name="T6" fmla="*/ 6 w 41"/>
                  <a:gd name="T7" fmla="*/ 39 h 42"/>
                  <a:gd name="T8" fmla="*/ 38 w 41"/>
                  <a:gd name="T9" fmla="*/ 7 h 42"/>
                  <a:gd name="T10" fmla="*/ 41 w 41"/>
                  <a:gd name="T11" fmla="*/ 4 h 42"/>
                  <a:gd name="T12" fmla="*/ 38 w 41"/>
                  <a:gd name="T13" fmla="*/ 0 h 42"/>
                  <a:gd name="T14" fmla="*/ 38 w 41"/>
                  <a:gd name="T15" fmla="*/ 0 h 42"/>
                  <a:gd name="T16" fmla="*/ 38 w 41"/>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42">
                    <a:moveTo>
                      <a:pt x="38" y="0"/>
                    </a:moveTo>
                    <a:cubicBezTo>
                      <a:pt x="17" y="0"/>
                      <a:pt x="0" y="18"/>
                      <a:pt x="0" y="39"/>
                    </a:cubicBezTo>
                    <a:cubicBezTo>
                      <a:pt x="0" y="41"/>
                      <a:pt x="1" y="42"/>
                      <a:pt x="3" y="42"/>
                    </a:cubicBezTo>
                    <a:cubicBezTo>
                      <a:pt x="5" y="42"/>
                      <a:pt x="6" y="41"/>
                      <a:pt x="6" y="39"/>
                    </a:cubicBezTo>
                    <a:cubicBezTo>
                      <a:pt x="6" y="21"/>
                      <a:pt x="20" y="7"/>
                      <a:pt x="38" y="7"/>
                    </a:cubicBezTo>
                    <a:cubicBezTo>
                      <a:pt x="40" y="7"/>
                      <a:pt x="41" y="5"/>
                      <a:pt x="41" y="4"/>
                    </a:cubicBezTo>
                    <a:cubicBezTo>
                      <a:pt x="41" y="2"/>
                      <a:pt x="40" y="0"/>
                      <a:pt x="38" y="0"/>
                    </a:cubicBezTo>
                    <a:close/>
                    <a:moveTo>
                      <a:pt x="38" y="0"/>
                    </a:moveTo>
                    <a:cubicBezTo>
                      <a:pt x="38" y="0"/>
                      <a:pt x="38" y="0"/>
                      <a:pt x="3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18" name="TextBox 17">
              <a:extLst>
                <a:ext uri="{FF2B5EF4-FFF2-40B4-BE49-F238E27FC236}">
                  <a16:creationId xmlns:a16="http://schemas.microsoft.com/office/drawing/2014/main" id="{938BA6EF-756A-46F5-A2ED-A827D8424B44}"/>
                </a:ext>
              </a:extLst>
            </p:cNvPr>
            <p:cNvSpPr txBox="1"/>
            <p:nvPr/>
          </p:nvSpPr>
          <p:spPr>
            <a:xfrm>
              <a:off x="16887133" y="1143000"/>
              <a:ext cx="6557302" cy="1788951"/>
            </a:xfrm>
            <a:prstGeom prst="rect">
              <a:avLst/>
            </a:prstGeom>
            <a:noFill/>
          </p:spPr>
          <p:txBody>
            <a:bodyPr wrap="square" rtlCol="0">
              <a:spAutoFit/>
            </a:bodyPr>
            <a:lstStyle/>
            <a:p>
              <a:pPr>
                <a:lnSpc>
                  <a:spcPct val="140000"/>
                </a:lnSpc>
                <a:spcBef>
                  <a:spcPts val="2400"/>
                </a:spcBef>
              </a:pPr>
              <a:r>
                <a:rPr lang="en-US" sz="2700" i="1">
                  <a:latin typeface="+mn-lt"/>
                  <a:cs typeface="Poppins" panose="00000500000000000000" pitchFamily="2" charset="0"/>
                </a:rPr>
                <a:t>Some description synergistical</a:t>
              </a:r>
              <a:br>
                <a:rPr lang="en-US" sz="2700" i="1">
                  <a:latin typeface="+mn-lt"/>
                  <a:cs typeface="Poppins" panose="00000500000000000000" pitchFamily="2" charset="0"/>
                </a:rPr>
              </a:br>
              <a:r>
                <a:rPr lang="en-US" sz="2700" i="1">
                  <a:latin typeface="+mn-lt"/>
                  <a:cs typeface="Poppins" panose="00000500000000000000" pitchFamily="2" charset="0"/>
                </a:rPr>
                <a:t>team driven networks progressively facilitate vertical. </a:t>
              </a:r>
              <a:endParaRPr lang="en-US" sz="2700" i="1" dirty="0">
                <a:latin typeface="+mn-lt"/>
                <a:cs typeface="Poppins" panose="00000500000000000000" pitchFamily="2" charset="0"/>
              </a:endParaRPr>
            </a:p>
          </p:txBody>
        </p:sp>
      </p:grpSp>
      <p:sp>
        <p:nvSpPr>
          <p:cNvPr id="20" name="TextBox 19">
            <a:extLst>
              <a:ext uri="{FF2B5EF4-FFF2-40B4-BE49-F238E27FC236}">
                <a16:creationId xmlns:a16="http://schemas.microsoft.com/office/drawing/2014/main" id="{C5AD8093-0AEC-4741-BEC1-047DB95B68CA}"/>
              </a:ext>
            </a:extLst>
          </p:cNvPr>
          <p:cNvSpPr txBox="1"/>
          <p:nvPr/>
        </p:nvSpPr>
        <p:spPr>
          <a:xfrm>
            <a:off x="1293215" y="5715000"/>
            <a:ext cx="11810010"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ENTHUSIASTICALLY UNDERWHELM MARKET POSITIONING SERVICES RESOURCE COLLABORATION MONOTONECTALLY TRANSITION</a:t>
            </a:r>
            <a:endParaRPr lang="en-US" sz="2700" dirty="0">
              <a:latin typeface="Poppins Medium" panose="00000600000000000000" pitchFamily="2" charset="0"/>
              <a:cs typeface="Poppins Medium" panose="00000600000000000000" pitchFamily="2" charset="0"/>
            </a:endParaRPr>
          </a:p>
        </p:txBody>
      </p:sp>
      <p:sp>
        <p:nvSpPr>
          <p:cNvPr id="24" name="TextBox 23">
            <a:extLst>
              <a:ext uri="{FF2B5EF4-FFF2-40B4-BE49-F238E27FC236}">
                <a16:creationId xmlns:a16="http://schemas.microsoft.com/office/drawing/2014/main" id="{5ABD4A51-C599-4621-831C-D1D9D6D934D2}"/>
              </a:ext>
            </a:extLst>
          </p:cNvPr>
          <p:cNvSpPr txBox="1"/>
          <p:nvPr/>
        </p:nvSpPr>
        <p:spPr>
          <a:xfrm>
            <a:off x="1375595" y="8382000"/>
            <a:ext cx="4730033" cy="4014176"/>
          </a:xfrm>
          <a:prstGeom prst="rect">
            <a:avLst/>
          </a:prstGeom>
          <a:noFill/>
        </p:spPr>
        <p:txBody>
          <a:bodyPr wrap="square" numCol="1" spcCol="720000" rtlCol="0">
            <a:spAutoFit/>
          </a:bodyPr>
          <a:lstStyle/>
          <a:p>
            <a:pPr>
              <a:lnSpc>
                <a:spcPct val="140000"/>
              </a:lnSpc>
            </a:pPr>
            <a:r>
              <a:rPr lang="en-US" sz="3500">
                <a:latin typeface="Poppins Medium" panose="00000600000000000000" pitchFamily="2" charset="0"/>
                <a:cs typeface="Poppins Medium" panose="00000600000000000000" pitchFamily="2" charset="0"/>
              </a:rPr>
              <a:t>OUR MISSION</a:t>
            </a: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formulate wireless resources services. supply visionary portals via backward compatible.</a:t>
            </a:r>
            <a:endParaRPr lang="en-US" sz="2700" dirty="0">
              <a:latin typeface="Poppins Light" panose="00000400000000000000" pitchFamily="2" charset="0"/>
              <a:cs typeface="Poppins Light" panose="00000400000000000000" pitchFamily="2" charset="0"/>
            </a:endParaRPr>
          </a:p>
        </p:txBody>
      </p:sp>
      <p:sp>
        <p:nvSpPr>
          <p:cNvPr id="25" name="TextBox 24">
            <a:extLst>
              <a:ext uri="{FF2B5EF4-FFF2-40B4-BE49-F238E27FC236}">
                <a16:creationId xmlns:a16="http://schemas.microsoft.com/office/drawing/2014/main" id="{44C5C84A-F579-424E-B711-74D0A473DF63}"/>
              </a:ext>
            </a:extLst>
          </p:cNvPr>
          <p:cNvSpPr txBox="1"/>
          <p:nvPr/>
        </p:nvSpPr>
        <p:spPr>
          <a:xfrm>
            <a:off x="7065195" y="8382000"/>
            <a:ext cx="4730033" cy="4014176"/>
          </a:xfrm>
          <a:prstGeom prst="rect">
            <a:avLst/>
          </a:prstGeom>
          <a:noFill/>
        </p:spPr>
        <p:txBody>
          <a:bodyPr wrap="square" numCol="1" spcCol="720000" rtlCol="0">
            <a:spAutoFit/>
          </a:bodyPr>
          <a:lstStyle/>
          <a:p>
            <a:pPr>
              <a:lnSpc>
                <a:spcPct val="140000"/>
              </a:lnSpc>
            </a:pPr>
            <a:r>
              <a:rPr lang="en-US" sz="3500">
                <a:latin typeface="+mj-lt"/>
                <a:cs typeface="Poppins Light" panose="00000400000000000000" pitchFamily="2" charset="0"/>
              </a:rPr>
              <a:t>CORE VALUES</a:t>
            </a:r>
          </a:p>
          <a:p>
            <a:pPr>
              <a:lnSpc>
                <a:spcPct val="140000"/>
              </a:lnSpc>
              <a:spcBef>
                <a:spcPts val="2400"/>
              </a:spcBef>
            </a:pPr>
            <a:r>
              <a:rPr lang="en-US" sz="2700">
                <a:latin typeface="Poppins Light" panose="00000400000000000000" pitchFamily="2" charset="0"/>
                <a:cs typeface="Poppins Light" panose="00000400000000000000" pitchFamily="2" charset="0"/>
              </a:rPr>
              <a:t>Formulate wireless resources services. supply visionary portals via backward compatible from results. </a:t>
            </a:r>
            <a:endParaRPr lang="en-US" sz="2700" dirty="0">
              <a:latin typeface="Poppins Light" panose="00000400000000000000" pitchFamily="2" charset="0"/>
              <a:cs typeface="Poppins Light" panose="00000400000000000000" pitchFamily="2" charset="0"/>
            </a:endParaRPr>
          </a:p>
        </p:txBody>
      </p:sp>
    </p:spTree>
    <p:extLst>
      <p:ext uri="{BB962C8B-B14F-4D97-AF65-F5344CB8AC3E}">
        <p14:creationId xmlns:p14="http://schemas.microsoft.com/office/powerpoint/2010/main" val="3642106966"/>
      </p:ext>
    </p:extLst>
  </p:cSld>
  <p:clrMapOvr>
    <a:masterClrMapping/>
  </p:clrMapOvr>
  <p:transition spd="slow" advClick="0" advTm="1000">
    <p:push/>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B2C6BE68-13EE-4F6D-9E4D-2AAE40947CF5}"/>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267175CD-B765-481E-9FC9-D6D0F026D3FD}"/>
              </a:ext>
            </a:extLst>
          </p:cNvPr>
          <p:cNvSpPr>
            <a:spLocks noGrp="1"/>
          </p:cNvSpPr>
          <p:nvPr>
            <p:ph type="pic" sz="quarter" idx="11"/>
          </p:nvPr>
        </p:nvSpPr>
        <p:spPr/>
      </p:sp>
      <p:sp>
        <p:nvSpPr>
          <p:cNvPr id="3" name="TextBox 2">
            <a:extLst>
              <a:ext uri="{FF2B5EF4-FFF2-40B4-BE49-F238E27FC236}">
                <a16:creationId xmlns:a16="http://schemas.microsoft.com/office/drawing/2014/main" id="{50E00701-E288-4B0A-8374-F10B68D24C34}"/>
              </a:ext>
            </a:extLst>
          </p:cNvPr>
          <p:cNvSpPr txBox="1"/>
          <p:nvPr/>
        </p:nvSpPr>
        <p:spPr>
          <a:xfrm>
            <a:off x="1204725" y="2264849"/>
            <a:ext cx="155561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finance</a:t>
            </a:r>
            <a:r>
              <a:rPr lang="en-US" sz="12000" spc="600">
                <a:latin typeface="Bebas Neue Regular" panose="020B0606020202050201" pitchFamily="34" charset="0"/>
              </a:rPr>
              <a:t> forecast</a:t>
            </a:r>
            <a:endParaRPr lang="ru-RU" sz="12000" spc="600">
              <a:latin typeface="+mj-lt"/>
            </a:endParaRPr>
          </a:p>
        </p:txBody>
      </p:sp>
      <p:sp>
        <p:nvSpPr>
          <p:cNvPr id="4" name="TextBox 3">
            <a:extLst>
              <a:ext uri="{FF2B5EF4-FFF2-40B4-BE49-F238E27FC236}">
                <a16:creationId xmlns:a16="http://schemas.microsoft.com/office/drawing/2014/main" id="{B538B916-0911-4EF0-B9F0-6FF42CC76381}"/>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13EA0A69-EF0B-4AF7-913F-C8EC43262390}"/>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TextBox 31">
            <a:extLst>
              <a:ext uri="{FF2B5EF4-FFF2-40B4-BE49-F238E27FC236}">
                <a16:creationId xmlns:a16="http://schemas.microsoft.com/office/drawing/2014/main" id="{38E77D71-5568-447C-AEB0-F1456E56D89E}"/>
              </a:ext>
            </a:extLst>
          </p:cNvPr>
          <p:cNvSpPr txBox="1"/>
          <p:nvPr/>
        </p:nvSpPr>
        <p:spPr>
          <a:xfrm>
            <a:off x="1238419" y="4077173"/>
            <a:ext cx="11136503"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IN EXTENSIVE</a:t>
            </a:r>
            <a:endParaRPr lang="en-US" sz="2700" dirty="0">
              <a:latin typeface="Poppins Medium" panose="00000600000000000000" pitchFamily="2" charset="0"/>
              <a:cs typeface="Poppins Medium" panose="00000600000000000000" pitchFamily="2" charset="0"/>
            </a:endParaRPr>
          </a:p>
        </p:txBody>
      </p:sp>
      <p:cxnSp>
        <p:nvCxnSpPr>
          <p:cNvPr id="34" name="Straight Connector 33">
            <a:extLst>
              <a:ext uri="{FF2B5EF4-FFF2-40B4-BE49-F238E27FC236}">
                <a16:creationId xmlns:a16="http://schemas.microsoft.com/office/drawing/2014/main" id="{41292FC3-5572-46C1-B09A-F51B8D8FB330}"/>
              </a:ext>
            </a:extLst>
          </p:cNvPr>
          <p:cNvCxnSpPr>
            <a:cxnSpLocks/>
          </p:cNvCxnSpPr>
          <p:nvPr/>
        </p:nvCxnSpPr>
        <p:spPr>
          <a:xfrm>
            <a:off x="1383686" y="6248400"/>
            <a:ext cx="11414739" cy="0"/>
          </a:xfrm>
          <a:prstGeom prst="line">
            <a:avLst/>
          </a:prstGeom>
        </p:spPr>
        <p:style>
          <a:lnRef idx="1">
            <a:schemeClr val="accent1"/>
          </a:lnRef>
          <a:fillRef idx="0">
            <a:schemeClr val="accent1"/>
          </a:fillRef>
          <a:effectRef idx="0">
            <a:schemeClr val="accent1"/>
          </a:effectRef>
          <a:fontRef idx="minor">
            <a:schemeClr val="tx1"/>
          </a:fontRef>
        </p:style>
      </p:cxnSp>
      <p:sp>
        <p:nvSpPr>
          <p:cNvPr id="37" name="TextBox 36">
            <a:extLst>
              <a:ext uri="{FF2B5EF4-FFF2-40B4-BE49-F238E27FC236}">
                <a16:creationId xmlns:a16="http://schemas.microsoft.com/office/drawing/2014/main" id="{DEE92353-1687-4901-BD3F-15535DC6283C}"/>
              </a:ext>
            </a:extLst>
          </p:cNvPr>
          <p:cNvSpPr txBox="1"/>
          <p:nvPr/>
        </p:nvSpPr>
        <p:spPr>
          <a:xfrm>
            <a:off x="1280922" y="7086600"/>
            <a:ext cx="11136503" cy="1788951"/>
          </a:xfrm>
          <a:prstGeom prst="rect">
            <a:avLst/>
          </a:prstGeom>
          <a:noFill/>
        </p:spPr>
        <p:txBody>
          <a:bodyPr wrap="square" numCol="1" spcCol="720000" rtlCol="0">
            <a:spAutoFit/>
          </a:bodyPr>
          <a:lstStyle/>
          <a:p>
            <a:pPr>
              <a:lnSpc>
                <a:spcPct val="140000"/>
              </a:lnSpc>
              <a:spcBef>
                <a:spcPts val="2400"/>
              </a:spcBef>
            </a:pPr>
            <a:r>
              <a:rPr lang="en-US" sz="2700">
                <a:latin typeface="Poppins Light" panose="00000400000000000000" pitchFamily="2" charset="0"/>
                <a:cs typeface="Poppins Light" panose="00000400000000000000" pitchFamily="2" charset="0"/>
              </a:rPr>
              <a:t>Compellingly aggregate innovation whereas integrated schemas. Assertively synergize cross-platform e-business rather than enterprise growth strategies. </a:t>
            </a:r>
            <a:endParaRPr lang="en-US" sz="2700" dirty="0">
              <a:latin typeface="Poppins Light" panose="00000400000000000000" pitchFamily="2" charset="0"/>
              <a:cs typeface="Poppins Light" panose="00000400000000000000" pitchFamily="2" charset="0"/>
            </a:endParaRPr>
          </a:p>
        </p:txBody>
      </p:sp>
      <p:grpSp>
        <p:nvGrpSpPr>
          <p:cNvPr id="38" name="Group 37">
            <a:extLst>
              <a:ext uri="{FF2B5EF4-FFF2-40B4-BE49-F238E27FC236}">
                <a16:creationId xmlns:a16="http://schemas.microsoft.com/office/drawing/2014/main" id="{39892AC8-5FBF-4A5B-922C-ED568FE4F78C}"/>
              </a:ext>
            </a:extLst>
          </p:cNvPr>
          <p:cNvGrpSpPr/>
          <p:nvPr/>
        </p:nvGrpSpPr>
        <p:grpSpPr>
          <a:xfrm>
            <a:off x="1383686" y="10799002"/>
            <a:ext cx="1237721" cy="1240598"/>
            <a:chOff x="2525713" y="828675"/>
            <a:chExt cx="684212" cy="685801"/>
          </a:xfrm>
          <a:solidFill>
            <a:schemeClr val="tx1"/>
          </a:solidFill>
        </p:grpSpPr>
        <p:sp>
          <p:nvSpPr>
            <p:cNvPr id="39" name="Freeform 11">
              <a:extLst>
                <a:ext uri="{FF2B5EF4-FFF2-40B4-BE49-F238E27FC236}">
                  <a16:creationId xmlns:a16="http://schemas.microsoft.com/office/drawing/2014/main" id="{4C1CC4B7-8B4D-42D5-BC46-F4BBFB828F96}"/>
                </a:ext>
              </a:extLst>
            </p:cNvPr>
            <p:cNvSpPr>
              <a:spLocks noEditPoints="1"/>
            </p:cNvSpPr>
            <p:nvPr/>
          </p:nvSpPr>
          <p:spPr bwMode="auto">
            <a:xfrm>
              <a:off x="2525713" y="828675"/>
              <a:ext cx="317500" cy="317500"/>
            </a:xfrm>
            <a:custGeom>
              <a:avLst/>
              <a:gdLst>
                <a:gd name="T0" fmla="*/ 73 w 83"/>
                <a:gd name="T1" fmla="*/ 0 h 83"/>
                <a:gd name="T2" fmla="*/ 11 w 83"/>
                <a:gd name="T3" fmla="*/ 0 h 83"/>
                <a:gd name="T4" fmla="*/ 0 w 83"/>
                <a:gd name="T5" fmla="*/ 11 h 83"/>
                <a:gd name="T6" fmla="*/ 0 w 83"/>
                <a:gd name="T7" fmla="*/ 73 h 83"/>
                <a:gd name="T8" fmla="*/ 11 w 83"/>
                <a:gd name="T9" fmla="*/ 83 h 83"/>
                <a:gd name="T10" fmla="*/ 73 w 83"/>
                <a:gd name="T11" fmla="*/ 83 h 83"/>
                <a:gd name="T12" fmla="*/ 83 w 83"/>
                <a:gd name="T13" fmla="*/ 73 h 83"/>
                <a:gd name="T14" fmla="*/ 83 w 83"/>
                <a:gd name="T15" fmla="*/ 11 h 83"/>
                <a:gd name="T16" fmla="*/ 73 w 83"/>
                <a:gd name="T17" fmla="*/ 0 h 83"/>
                <a:gd name="T18" fmla="*/ 77 w 83"/>
                <a:gd name="T19" fmla="*/ 73 h 83"/>
                <a:gd name="T20" fmla="*/ 73 w 83"/>
                <a:gd name="T21" fmla="*/ 77 h 83"/>
                <a:gd name="T22" fmla="*/ 11 w 83"/>
                <a:gd name="T23" fmla="*/ 77 h 83"/>
                <a:gd name="T24" fmla="*/ 6 w 83"/>
                <a:gd name="T25" fmla="*/ 73 h 83"/>
                <a:gd name="T26" fmla="*/ 6 w 83"/>
                <a:gd name="T27" fmla="*/ 11 h 83"/>
                <a:gd name="T28" fmla="*/ 11 w 83"/>
                <a:gd name="T29" fmla="*/ 6 h 83"/>
                <a:gd name="T30" fmla="*/ 73 w 83"/>
                <a:gd name="T31" fmla="*/ 6 h 83"/>
                <a:gd name="T32" fmla="*/ 77 w 83"/>
                <a:gd name="T33" fmla="*/ 11 h 83"/>
                <a:gd name="T34" fmla="*/ 77 w 83"/>
                <a:gd name="T35" fmla="*/ 73 h 83"/>
                <a:gd name="T36" fmla="*/ 77 w 83"/>
                <a:gd name="T37" fmla="*/ 73 h 83"/>
                <a:gd name="T38" fmla="*/ 77 w 83"/>
                <a:gd name="T39" fmla="*/ 7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 h="83">
                  <a:moveTo>
                    <a:pt x="73" y="0"/>
                  </a:moveTo>
                  <a:cubicBezTo>
                    <a:pt x="11" y="0"/>
                    <a:pt x="11" y="0"/>
                    <a:pt x="11" y="0"/>
                  </a:cubicBezTo>
                  <a:cubicBezTo>
                    <a:pt x="5" y="0"/>
                    <a:pt x="0" y="5"/>
                    <a:pt x="0" y="11"/>
                  </a:cubicBezTo>
                  <a:cubicBezTo>
                    <a:pt x="0" y="73"/>
                    <a:pt x="0" y="73"/>
                    <a:pt x="0" y="73"/>
                  </a:cubicBezTo>
                  <a:cubicBezTo>
                    <a:pt x="0" y="78"/>
                    <a:pt x="5" y="83"/>
                    <a:pt x="11" y="83"/>
                  </a:cubicBezTo>
                  <a:cubicBezTo>
                    <a:pt x="73" y="83"/>
                    <a:pt x="73" y="83"/>
                    <a:pt x="73" y="83"/>
                  </a:cubicBezTo>
                  <a:cubicBezTo>
                    <a:pt x="78" y="83"/>
                    <a:pt x="83" y="78"/>
                    <a:pt x="83" y="73"/>
                  </a:cubicBezTo>
                  <a:cubicBezTo>
                    <a:pt x="83" y="11"/>
                    <a:pt x="83" y="11"/>
                    <a:pt x="83" y="11"/>
                  </a:cubicBezTo>
                  <a:cubicBezTo>
                    <a:pt x="83" y="5"/>
                    <a:pt x="78" y="0"/>
                    <a:pt x="73" y="0"/>
                  </a:cubicBezTo>
                  <a:close/>
                  <a:moveTo>
                    <a:pt x="77" y="73"/>
                  </a:moveTo>
                  <a:cubicBezTo>
                    <a:pt x="77" y="75"/>
                    <a:pt x="75" y="77"/>
                    <a:pt x="73" y="77"/>
                  </a:cubicBezTo>
                  <a:cubicBezTo>
                    <a:pt x="11" y="77"/>
                    <a:pt x="11" y="77"/>
                    <a:pt x="11" y="77"/>
                  </a:cubicBezTo>
                  <a:cubicBezTo>
                    <a:pt x="8" y="77"/>
                    <a:pt x="6" y="75"/>
                    <a:pt x="6" y="73"/>
                  </a:cubicBezTo>
                  <a:cubicBezTo>
                    <a:pt x="6" y="11"/>
                    <a:pt x="6" y="11"/>
                    <a:pt x="6" y="11"/>
                  </a:cubicBezTo>
                  <a:cubicBezTo>
                    <a:pt x="6" y="8"/>
                    <a:pt x="8" y="6"/>
                    <a:pt x="11" y="6"/>
                  </a:cubicBezTo>
                  <a:cubicBezTo>
                    <a:pt x="73" y="6"/>
                    <a:pt x="73" y="6"/>
                    <a:pt x="73" y="6"/>
                  </a:cubicBezTo>
                  <a:cubicBezTo>
                    <a:pt x="75" y="6"/>
                    <a:pt x="77" y="8"/>
                    <a:pt x="77" y="11"/>
                  </a:cubicBezTo>
                  <a:lnTo>
                    <a:pt x="77" y="73"/>
                  </a:lnTo>
                  <a:close/>
                  <a:moveTo>
                    <a:pt x="77" y="73"/>
                  </a:moveTo>
                  <a:cubicBezTo>
                    <a:pt x="77" y="73"/>
                    <a:pt x="77" y="73"/>
                    <a:pt x="77" y="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12">
              <a:extLst>
                <a:ext uri="{FF2B5EF4-FFF2-40B4-BE49-F238E27FC236}">
                  <a16:creationId xmlns:a16="http://schemas.microsoft.com/office/drawing/2014/main" id="{58785DF9-1A12-4BA4-A9E5-B300E96ADEAD}"/>
                </a:ext>
              </a:extLst>
            </p:cNvPr>
            <p:cNvSpPr>
              <a:spLocks noEditPoints="1"/>
            </p:cNvSpPr>
            <p:nvPr/>
          </p:nvSpPr>
          <p:spPr bwMode="auto">
            <a:xfrm>
              <a:off x="2892425" y="828675"/>
              <a:ext cx="317500" cy="317500"/>
            </a:xfrm>
            <a:custGeom>
              <a:avLst/>
              <a:gdLst>
                <a:gd name="T0" fmla="*/ 73 w 83"/>
                <a:gd name="T1" fmla="*/ 0 h 83"/>
                <a:gd name="T2" fmla="*/ 11 w 83"/>
                <a:gd name="T3" fmla="*/ 0 h 83"/>
                <a:gd name="T4" fmla="*/ 0 w 83"/>
                <a:gd name="T5" fmla="*/ 11 h 83"/>
                <a:gd name="T6" fmla="*/ 0 w 83"/>
                <a:gd name="T7" fmla="*/ 73 h 83"/>
                <a:gd name="T8" fmla="*/ 11 w 83"/>
                <a:gd name="T9" fmla="*/ 83 h 83"/>
                <a:gd name="T10" fmla="*/ 73 w 83"/>
                <a:gd name="T11" fmla="*/ 83 h 83"/>
                <a:gd name="T12" fmla="*/ 83 w 83"/>
                <a:gd name="T13" fmla="*/ 73 h 83"/>
                <a:gd name="T14" fmla="*/ 83 w 83"/>
                <a:gd name="T15" fmla="*/ 11 h 83"/>
                <a:gd name="T16" fmla="*/ 73 w 83"/>
                <a:gd name="T17" fmla="*/ 0 h 83"/>
                <a:gd name="T18" fmla="*/ 77 w 83"/>
                <a:gd name="T19" fmla="*/ 73 h 83"/>
                <a:gd name="T20" fmla="*/ 73 w 83"/>
                <a:gd name="T21" fmla="*/ 77 h 83"/>
                <a:gd name="T22" fmla="*/ 11 w 83"/>
                <a:gd name="T23" fmla="*/ 77 h 83"/>
                <a:gd name="T24" fmla="*/ 6 w 83"/>
                <a:gd name="T25" fmla="*/ 73 h 83"/>
                <a:gd name="T26" fmla="*/ 6 w 83"/>
                <a:gd name="T27" fmla="*/ 11 h 83"/>
                <a:gd name="T28" fmla="*/ 11 w 83"/>
                <a:gd name="T29" fmla="*/ 6 h 83"/>
                <a:gd name="T30" fmla="*/ 73 w 83"/>
                <a:gd name="T31" fmla="*/ 6 h 83"/>
                <a:gd name="T32" fmla="*/ 77 w 83"/>
                <a:gd name="T33" fmla="*/ 11 h 83"/>
                <a:gd name="T34" fmla="*/ 77 w 83"/>
                <a:gd name="T35" fmla="*/ 73 h 83"/>
                <a:gd name="T36" fmla="*/ 77 w 83"/>
                <a:gd name="T37" fmla="*/ 73 h 83"/>
                <a:gd name="T38" fmla="*/ 77 w 83"/>
                <a:gd name="T39" fmla="*/ 7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 h="83">
                  <a:moveTo>
                    <a:pt x="73" y="0"/>
                  </a:moveTo>
                  <a:cubicBezTo>
                    <a:pt x="11" y="0"/>
                    <a:pt x="11" y="0"/>
                    <a:pt x="11" y="0"/>
                  </a:cubicBezTo>
                  <a:cubicBezTo>
                    <a:pt x="5" y="0"/>
                    <a:pt x="0" y="5"/>
                    <a:pt x="0" y="11"/>
                  </a:cubicBezTo>
                  <a:cubicBezTo>
                    <a:pt x="0" y="73"/>
                    <a:pt x="0" y="73"/>
                    <a:pt x="0" y="73"/>
                  </a:cubicBezTo>
                  <a:cubicBezTo>
                    <a:pt x="0" y="78"/>
                    <a:pt x="5" y="83"/>
                    <a:pt x="11" y="83"/>
                  </a:cubicBezTo>
                  <a:cubicBezTo>
                    <a:pt x="73" y="83"/>
                    <a:pt x="73" y="83"/>
                    <a:pt x="73" y="83"/>
                  </a:cubicBezTo>
                  <a:cubicBezTo>
                    <a:pt x="78" y="83"/>
                    <a:pt x="83" y="78"/>
                    <a:pt x="83" y="73"/>
                  </a:cubicBezTo>
                  <a:cubicBezTo>
                    <a:pt x="83" y="11"/>
                    <a:pt x="83" y="11"/>
                    <a:pt x="83" y="11"/>
                  </a:cubicBezTo>
                  <a:cubicBezTo>
                    <a:pt x="83" y="5"/>
                    <a:pt x="78" y="0"/>
                    <a:pt x="73" y="0"/>
                  </a:cubicBezTo>
                  <a:close/>
                  <a:moveTo>
                    <a:pt x="77" y="73"/>
                  </a:moveTo>
                  <a:cubicBezTo>
                    <a:pt x="77" y="75"/>
                    <a:pt x="75" y="77"/>
                    <a:pt x="73" y="77"/>
                  </a:cubicBezTo>
                  <a:cubicBezTo>
                    <a:pt x="11" y="77"/>
                    <a:pt x="11" y="77"/>
                    <a:pt x="11" y="77"/>
                  </a:cubicBezTo>
                  <a:cubicBezTo>
                    <a:pt x="8" y="77"/>
                    <a:pt x="6" y="75"/>
                    <a:pt x="6" y="73"/>
                  </a:cubicBezTo>
                  <a:cubicBezTo>
                    <a:pt x="6" y="11"/>
                    <a:pt x="6" y="11"/>
                    <a:pt x="6" y="11"/>
                  </a:cubicBezTo>
                  <a:cubicBezTo>
                    <a:pt x="6" y="8"/>
                    <a:pt x="8" y="6"/>
                    <a:pt x="11" y="6"/>
                  </a:cubicBezTo>
                  <a:cubicBezTo>
                    <a:pt x="73" y="6"/>
                    <a:pt x="73" y="6"/>
                    <a:pt x="73" y="6"/>
                  </a:cubicBezTo>
                  <a:cubicBezTo>
                    <a:pt x="75" y="6"/>
                    <a:pt x="77" y="8"/>
                    <a:pt x="77" y="11"/>
                  </a:cubicBezTo>
                  <a:lnTo>
                    <a:pt x="77" y="73"/>
                  </a:lnTo>
                  <a:close/>
                  <a:moveTo>
                    <a:pt x="77" y="73"/>
                  </a:moveTo>
                  <a:cubicBezTo>
                    <a:pt x="77" y="73"/>
                    <a:pt x="77" y="73"/>
                    <a:pt x="77" y="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1" name="Freeform 13">
              <a:extLst>
                <a:ext uri="{FF2B5EF4-FFF2-40B4-BE49-F238E27FC236}">
                  <a16:creationId xmlns:a16="http://schemas.microsoft.com/office/drawing/2014/main" id="{CC520960-2D9B-4CAD-BB46-3428BCDCF661}"/>
                </a:ext>
              </a:extLst>
            </p:cNvPr>
            <p:cNvSpPr>
              <a:spLocks noEditPoints="1"/>
            </p:cNvSpPr>
            <p:nvPr/>
          </p:nvSpPr>
          <p:spPr bwMode="auto">
            <a:xfrm>
              <a:off x="2525713" y="1195388"/>
              <a:ext cx="317500" cy="319088"/>
            </a:xfrm>
            <a:custGeom>
              <a:avLst/>
              <a:gdLst>
                <a:gd name="T0" fmla="*/ 73 w 83"/>
                <a:gd name="T1" fmla="*/ 0 h 83"/>
                <a:gd name="T2" fmla="*/ 11 w 83"/>
                <a:gd name="T3" fmla="*/ 0 h 83"/>
                <a:gd name="T4" fmla="*/ 0 w 83"/>
                <a:gd name="T5" fmla="*/ 11 h 83"/>
                <a:gd name="T6" fmla="*/ 0 w 83"/>
                <a:gd name="T7" fmla="*/ 73 h 83"/>
                <a:gd name="T8" fmla="*/ 11 w 83"/>
                <a:gd name="T9" fmla="*/ 83 h 83"/>
                <a:gd name="T10" fmla="*/ 73 w 83"/>
                <a:gd name="T11" fmla="*/ 83 h 83"/>
                <a:gd name="T12" fmla="*/ 83 w 83"/>
                <a:gd name="T13" fmla="*/ 73 h 83"/>
                <a:gd name="T14" fmla="*/ 83 w 83"/>
                <a:gd name="T15" fmla="*/ 11 h 83"/>
                <a:gd name="T16" fmla="*/ 73 w 83"/>
                <a:gd name="T17" fmla="*/ 0 h 83"/>
                <a:gd name="T18" fmla="*/ 77 w 83"/>
                <a:gd name="T19" fmla="*/ 73 h 83"/>
                <a:gd name="T20" fmla="*/ 73 w 83"/>
                <a:gd name="T21" fmla="*/ 77 h 83"/>
                <a:gd name="T22" fmla="*/ 11 w 83"/>
                <a:gd name="T23" fmla="*/ 77 h 83"/>
                <a:gd name="T24" fmla="*/ 6 w 83"/>
                <a:gd name="T25" fmla="*/ 73 h 83"/>
                <a:gd name="T26" fmla="*/ 6 w 83"/>
                <a:gd name="T27" fmla="*/ 11 h 83"/>
                <a:gd name="T28" fmla="*/ 11 w 83"/>
                <a:gd name="T29" fmla="*/ 6 h 83"/>
                <a:gd name="T30" fmla="*/ 73 w 83"/>
                <a:gd name="T31" fmla="*/ 6 h 83"/>
                <a:gd name="T32" fmla="*/ 77 w 83"/>
                <a:gd name="T33" fmla="*/ 11 h 83"/>
                <a:gd name="T34" fmla="*/ 77 w 83"/>
                <a:gd name="T35" fmla="*/ 73 h 83"/>
                <a:gd name="T36" fmla="*/ 77 w 83"/>
                <a:gd name="T37" fmla="*/ 73 h 83"/>
                <a:gd name="T38" fmla="*/ 77 w 83"/>
                <a:gd name="T39" fmla="*/ 73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83" h="83">
                  <a:moveTo>
                    <a:pt x="73" y="0"/>
                  </a:moveTo>
                  <a:cubicBezTo>
                    <a:pt x="11" y="0"/>
                    <a:pt x="11" y="0"/>
                    <a:pt x="11" y="0"/>
                  </a:cubicBezTo>
                  <a:cubicBezTo>
                    <a:pt x="5" y="0"/>
                    <a:pt x="0" y="5"/>
                    <a:pt x="0" y="11"/>
                  </a:cubicBezTo>
                  <a:cubicBezTo>
                    <a:pt x="0" y="73"/>
                    <a:pt x="0" y="73"/>
                    <a:pt x="0" y="73"/>
                  </a:cubicBezTo>
                  <a:cubicBezTo>
                    <a:pt x="0" y="78"/>
                    <a:pt x="5" y="83"/>
                    <a:pt x="11" y="83"/>
                  </a:cubicBezTo>
                  <a:cubicBezTo>
                    <a:pt x="73" y="83"/>
                    <a:pt x="73" y="83"/>
                    <a:pt x="73" y="83"/>
                  </a:cubicBezTo>
                  <a:cubicBezTo>
                    <a:pt x="78" y="83"/>
                    <a:pt x="83" y="78"/>
                    <a:pt x="83" y="73"/>
                  </a:cubicBezTo>
                  <a:cubicBezTo>
                    <a:pt x="83" y="11"/>
                    <a:pt x="83" y="11"/>
                    <a:pt x="83" y="11"/>
                  </a:cubicBezTo>
                  <a:cubicBezTo>
                    <a:pt x="83" y="5"/>
                    <a:pt x="78" y="0"/>
                    <a:pt x="73" y="0"/>
                  </a:cubicBezTo>
                  <a:close/>
                  <a:moveTo>
                    <a:pt x="77" y="73"/>
                  </a:moveTo>
                  <a:cubicBezTo>
                    <a:pt x="77" y="75"/>
                    <a:pt x="75" y="77"/>
                    <a:pt x="73" y="77"/>
                  </a:cubicBezTo>
                  <a:cubicBezTo>
                    <a:pt x="11" y="77"/>
                    <a:pt x="11" y="77"/>
                    <a:pt x="11" y="77"/>
                  </a:cubicBezTo>
                  <a:cubicBezTo>
                    <a:pt x="8" y="77"/>
                    <a:pt x="6" y="75"/>
                    <a:pt x="6" y="73"/>
                  </a:cubicBezTo>
                  <a:cubicBezTo>
                    <a:pt x="6" y="11"/>
                    <a:pt x="6" y="11"/>
                    <a:pt x="6" y="11"/>
                  </a:cubicBezTo>
                  <a:cubicBezTo>
                    <a:pt x="6" y="8"/>
                    <a:pt x="8" y="6"/>
                    <a:pt x="11" y="6"/>
                  </a:cubicBezTo>
                  <a:cubicBezTo>
                    <a:pt x="73" y="6"/>
                    <a:pt x="73" y="6"/>
                    <a:pt x="73" y="6"/>
                  </a:cubicBezTo>
                  <a:cubicBezTo>
                    <a:pt x="75" y="6"/>
                    <a:pt x="77" y="8"/>
                    <a:pt x="77" y="11"/>
                  </a:cubicBezTo>
                  <a:lnTo>
                    <a:pt x="77" y="73"/>
                  </a:lnTo>
                  <a:close/>
                  <a:moveTo>
                    <a:pt x="77" y="73"/>
                  </a:moveTo>
                  <a:cubicBezTo>
                    <a:pt x="77" y="73"/>
                    <a:pt x="77" y="73"/>
                    <a:pt x="77" y="73"/>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2" name="Freeform 14">
              <a:extLst>
                <a:ext uri="{FF2B5EF4-FFF2-40B4-BE49-F238E27FC236}">
                  <a16:creationId xmlns:a16="http://schemas.microsoft.com/office/drawing/2014/main" id="{DEF62EA6-7136-4D81-88EB-C71DB01D7801}"/>
                </a:ext>
              </a:extLst>
            </p:cNvPr>
            <p:cNvSpPr>
              <a:spLocks noEditPoints="1"/>
            </p:cNvSpPr>
            <p:nvPr/>
          </p:nvSpPr>
          <p:spPr bwMode="auto">
            <a:xfrm>
              <a:off x="2892425" y="1195388"/>
              <a:ext cx="317500" cy="319088"/>
            </a:xfrm>
            <a:custGeom>
              <a:avLst/>
              <a:gdLst>
                <a:gd name="T0" fmla="*/ 80 w 83"/>
                <a:gd name="T1" fmla="*/ 38 h 83"/>
                <a:gd name="T2" fmla="*/ 45 w 83"/>
                <a:gd name="T3" fmla="*/ 38 h 83"/>
                <a:gd name="T4" fmla="*/ 45 w 83"/>
                <a:gd name="T5" fmla="*/ 3 h 83"/>
                <a:gd name="T6" fmla="*/ 42 w 83"/>
                <a:gd name="T7" fmla="*/ 0 h 83"/>
                <a:gd name="T8" fmla="*/ 38 w 83"/>
                <a:gd name="T9" fmla="*/ 3 h 83"/>
                <a:gd name="T10" fmla="*/ 38 w 83"/>
                <a:gd name="T11" fmla="*/ 38 h 83"/>
                <a:gd name="T12" fmla="*/ 3 w 83"/>
                <a:gd name="T13" fmla="*/ 38 h 83"/>
                <a:gd name="T14" fmla="*/ 0 w 83"/>
                <a:gd name="T15" fmla="*/ 42 h 83"/>
                <a:gd name="T16" fmla="*/ 3 w 83"/>
                <a:gd name="T17" fmla="*/ 45 h 83"/>
                <a:gd name="T18" fmla="*/ 38 w 83"/>
                <a:gd name="T19" fmla="*/ 45 h 83"/>
                <a:gd name="T20" fmla="*/ 38 w 83"/>
                <a:gd name="T21" fmla="*/ 80 h 83"/>
                <a:gd name="T22" fmla="*/ 42 w 83"/>
                <a:gd name="T23" fmla="*/ 83 h 83"/>
                <a:gd name="T24" fmla="*/ 45 w 83"/>
                <a:gd name="T25" fmla="*/ 80 h 83"/>
                <a:gd name="T26" fmla="*/ 45 w 83"/>
                <a:gd name="T27" fmla="*/ 45 h 83"/>
                <a:gd name="T28" fmla="*/ 80 w 83"/>
                <a:gd name="T29" fmla="*/ 45 h 83"/>
                <a:gd name="T30" fmla="*/ 83 w 83"/>
                <a:gd name="T31" fmla="*/ 42 h 83"/>
                <a:gd name="T32" fmla="*/ 80 w 83"/>
                <a:gd name="T33" fmla="*/ 38 h 83"/>
                <a:gd name="T34" fmla="*/ 80 w 83"/>
                <a:gd name="T35" fmla="*/ 38 h 83"/>
                <a:gd name="T36" fmla="*/ 80 w 83"/>
                <a:gd name="T37" fmla="*/ 38 h 8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Lst>
              <a:rect l="0" t="0" r="r" b="b"/>
              <a:pathLst>
                <a:path w="83" h="83">
                  <a:moveTo>
                    <a:pt x="80" y="38"/>
                  </a:moveTo>
                  <a:cubicBezTo>
                    <a:pt x="45" y="38"/>
                    <a:pt x="45" y="38"/>
                    <a:pt x="45" y="38"/>
                  </a:cubicBezTo>
                  <a:cubicBezTo>
                    <a:pt x="45" y="3"/>
                    <a:pt x="45" y="3"/>
                    <a:pt x="45" y="3"/>
                  </a:cubicBezTo>
                  <a:cubicBezTo>
                    <a:pt x="45" y="1"/>
                    <a:pt x="43" y="0"/>
                    <a:pt x="42" y="0"/>
                  </a:cubicBezTo>
                  <a:cubicBezTo>
                    <a:pt x="40" y="0"/>
                    <a:pt x="38" y="1"/>
                    <a:pt x="38" y="3"/>
                  </a:cubicBezTo>
                  <a:cubicBezTo>
                    <a:pt x="38" y="38"/>
                    <a:pt x="38" y="38"/>
                    <a:pt x="38" y="38"/>
                  </a:cubicBezTo>
                  <a:cubicBezTo>
                    <a:pt x="3" y="38"/>
                    <a:pt x="3" y="38"/>
                    <a:pt x="3" y="38"/>
                  </a:cubicBezTo>
                  <a:cubicBezTo>
                    <a:pt x="1" y="38"/>
                    <a:pt x="0" y="40"/>
                    <a:pt x="0" y="42"/>
                  </a:cubicBezTo>
                  <a:cubicBezTo>
                    <a:pt x="0" y="43"/>
                    <a:pt x="1" y="45"/>
                    <a:pt x="3" y="45"/>
                  </a:cubicBezTo>
                  <a:cubicBezTo>
                    <a:pt x="38" y="45"/>
                    <a:pt x="38" y="45"/>
                    <a:pt x="38" y="45"/>
                  </a:cubicBezTo>
                  <a:cubicBezTo>
                    <a:pt x="38" y="80"/>
                    <a:pt x="38" y="80"/>
                    <a:pt x="38" y="80"/>
                  </a:cubicBezTo>
                  <a:cubicBezTo>
                    <a:pt x="38" y="82"/>
                    <a:pt x="40" y="83"/>
                    <a:pt x="42" y="83"/>
                  </a:cubicBezTo>
                  <a:cubicBezTo>
                    <a:pt x="43" y="83"/>
                    <a:pt x="45" y="82"/>
                    <a:pt x="45" y="80"/>
                  </a:cubicBezTo>
                  <a:cubicBezTo>
                    <a:pt x="45" y="45"/>
                    <a:pt x="45" y="45"/>
                    <a:pt x="45" y="45"/>
                  </a:cubicBezTo>
                  <a:cubicBezTo>
                    <a:pt x="80" y="45"/>
                    <a:pt x="80" y="45"/>
                    <a:pt x="80" y="45"/>
                  </a:cubicBezTo>
                  <a:cubicBezTo>
                    <a:pt x="82" y="45"/>
                    <a:pt x="83" y="43"/>
                    <a:pt x="83" y="42"/>
                  </a:cubicBezTo>
                  <a:cubicBezTo>
                    <a:pt x="83" y="40"/>
                    <a:pt x="82" y="38"/>
                    <a:pt x="80" y="38"/>
                  </a:cubicBezTo>
                  <a:close/>
                  <a:moveTo>
                    <a:pt x="80" y="38"/>
                  </a:moveTo>
                  <a:cubicBezTo>
                    <a:pt x="80" y="38"/>
                    <a:pt x="80" y="38"/>
                    <a:pt x="80" y="38"/>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43" name="TextBox 42">
            <a:extLst>
              <a:ext uri="{FF2B5EF4-FFF2-40B4-BE49-F238E27FC236}">
                <a16:creationId xmlns:a16="http://schemas.microsoft.com/office/drawing/2014/main" id="{5952961E-505A-4597-9B5D-267B13F6A758}"/>
              </a:ext>
            </a:extLst>
          </p:cNvPr>
          <p:cNvSpPr txBox="1"/>
          <p:nvPr/>
        </p:nvSpPr>
        <p:spPr>
          <a:xfrm>
            <a:off x="3578225" y="10479249"/>
            <a:ext cx="12279503" cy="1788951"/>
          </a:xfrm>
          <a:prstGeom prst="rect">
            <a:avLst/>
          </a:prstGeom>
          <a:noFill/>
        </p:spPr>
        <p:txBody>
          <a:bodyPr wrap="square" numCol="1" spcCol="720000" rtlCol="0">
            <a:spAutoFit/>
          </a:bodyPr>
          <a:lstStyle/>
          <a:p>
            <a:pPr>
              <a:lnSpc>
                <a:spcPct val="140000"/>
              </a:lnSpc>
            </a:pPr>
            <a:r>
              <a:rPr lang="en-US" sz="2700">
                <a:latin typeface="Poppins Medium" panose="00000600000000000000" pitchFamily="2" charset="0"/>
                <a:cs typeface="Poppins Medium" panose="00000600000000000000" pitchFamily="2" charset="0"/>
              </a:rPr>
              <a:t>Competently innovate fully tested benefits without from action objective monetize description for opportunities before cutting edge to functionalities industry. </a:t>
            </a:r>
          </a:p>
        </p:txBody>
      </p:sp>
    </p:spTree>
    <p:extLst>
      <p:ext uri="{BB962C8B-B14F-4D97-AF65-F5344CB8AC3E}">
        <p14:creationId xmlns:p14="http://schemas.microsoft.com/office/powerpoint/2010/main" val="1567800489"/>
      </p:ext>
    </p:extLst>
  </p:cSld>
  <p:clrMapOvr>
    <a:masterClrMapping/>
  </p:clrMapOvr>
  <p:transition spd="slow" advClick="0" advTm="1000">
    <p:push/>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1816ED5-1003-40D6-9649-0A3BE5FC6DAD}"/>
              </a:ext>
            </a:extLst>
          </p:cNvPr>
          <p:cNvSpPr>
            <a:spLocks noGrp="1"/>
          </p:cNvSpPr>
          <p:nvPr>
            <p:ph type="pic" sz="quarter" idx="10"/>
          </p:nvPr>
        </p:nvSpPr>
        <p:spPr/>
      </p:sp>
      <p:sp>
        <p:nvSpPr>
          <p:cNvPr id="10" name="TextBox 9">
            <a:extLst>
              <a:ext uri="{FF2B5EF4-FFF2-40B4-BE49-F238E27FC236}">
                <a16:creationId xmlns:a16="http://schemas.microsoft.com/office/drawing/2014/main" id="{A145F479-9314-4DB0-9D84-5F69189B17D4}"/>
              </a:ext>
            </a:extLst>
          </p:cNvPr>
          <p:cNvSpPr txBox="1"/>
          <p:nvPr/>
        </p:nvSpPr>
        <p:spPr>
          <a:xfrm>
            <a:off x="1204725" y="2264849"/>
            <a:ext cx="113651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the </a:t>
            </a:r>
            <a:r>
              <a:rPr lang="en-US" sz="12000" spc="600">
                <a:latin typeface="Bebas Neue Regular" panose="020B0606020202050201" pitchFamily="34" charset="0"/>
              </a:rPr>
              <a:t>performance</a:t>
            </a:r>
            <a:endParaRPr lang="ru-RU" sz="12000" spc="600">
              <a:latin typeface="+mj-lt"/>
            </a:endParaRPr>
          </a:p>
        </p:txBody>
      </p:sp>
      <p:sp>
        <p:nvSpPr>
          <p:cNvPr id="11" name="TextBox 10">
            <a:extLst>
              <a:ext uri="{FF2B5EF4-FFF2-40B4-BE49-F238E27FC236}">
                <a16:creationId xmlns:a16="http://schemas.microsoft.com/office/drawing/2014/main" id="{21C6104A-EDB9-41EF-A6D4-1F2DE8B46A9E}"/>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12" name="Rectangle 11">
            <a:extLst>
              <a:ext uri="{FF2B5EF4-FFF2-40B4-BE49-F238E27FC236}">
                <a16:creationId xmlns:a16="http://schemas.microsoft.com/office/drawing/2014/main" id="{5B2C8A9F-81F1-49F2-935A-BC34B31E63FF}"/>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TextBox 12">
            <a:extLst>
              <a:ext uri="{FF2B5EF4-FFF2-40B4-BE49-F238E27FC236}">
                <a16:creationId xmlns:a16="http://schemas.microsoft.com/office/drawing/2014/main" id="{D3B25424-410F-402E-83A1-3AB5D2351F42}"/>
              </a:ext>
            </a:extLst>
          </p:cNvPr>
          <p:cNvSpPr txBox="1"/>
          <p:nvPr/>
        </p:nvSpPr>
        <p:spPr>
          <a:xfrm>
            <a:off x="1204723" y="4038600"/>
            <a:ext cx="10526902"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sp>
        <p:nvSpPr>
          <p:cNvPr id="16" name="Oval 15">
            <a:extLst>
              <a:ext uri="{FF2B5EF4-FFF2-40B4-BE49-F238E27FC236}">
                <a16:creationId xmlns:a16="http://schemas.microsoft.com/office/drawing/2014/main" id="{93BCFF86-5FD3-45C9-ADD4-AC5BABFE8F79}"/>
              </a:ext>
            </a:extLst>
          </p:cNvPr>
          <p:cNvSpPr/>
          <p:nvPr/>
        </p:nvSpPr>
        <p:spPr>
          <a:xfrm>
            <a:off x="13331825" y="1518013"/>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TextBox 19">
            <a:extLst>
              <a:ext uri="{FF2B5EF4-FFF2-40B4-BE49-F238E27FC236}">
                <a16:creationId xmlns:a16="http://schemas.microsoft.com/office/drawing/2014/main" id="{9FE41E50-DEDD-4B08-AB82-CCD59E52954A}"/>
              </a:ext>
            </a:extLst>
          </p:cNvPr>
          <p:cNvSpPr txBox="1"/>
          <p:nvPr/>
        </p:nvSpPr>
        <p:spPr>
          <a:xfrm>
            <a:off x="15846425" y="1295400"/>
            <a:ext cx="7218858" cy="1942840"/>
          </a:xfrm>
          <a:prstGeom prst="rect">
            <a:avLst/>
          </a:prstGeom>
          <a:noFill/>
        </p:spPr>
        <p:txBody>
          <a:bodyPr wrap="square" numCol="1" spcCol="720000" rtlCol="0">
            <a:spAutoFit/>
          </a:bodyPr>
          <a:lstStyle/>
          <a:p>
            <a:pPr>
              <a:lnSpc>
                <a:spcPct val="140000"/>
              </a:lnSpc>
              <a:spcBef>
                <a:spcPts val="1200"/>
              </a:spcBef>
            </a:pPr>
            <a:r>
              <a:rPr lang="en-US" sz="2700">
                <a:latin typeface="+mj-lt"/>
                <a:cs typeface="Poppins" panose="00000500000000000000" pitchFamily="2" charset="0"/>
              </a:rPr>
              <a:t>Expertise Feature</a:t>
            </a:r>
          </a:p>
          <a:p>
            <a:pPr>
              <a:lnSpc>
                <a:spcPct val="140000"/>
              </a:lnSpc>
              <a:spcBef>
                <a:spcPts val="1200"/>
              </a:spcBef>
            </a:pPr>
            <a:r>
              <a:rPr lang="en-US" sz="2700">
                <a:latin typeface="Poppins Light" panose="00000400000000000000" pitchFamily="2" charset="0"/>
                <a:cs typeface="Poppins Light" panose="00000400000000000000" pitchFamily="2" charset="0"/>
              </a:rPr>
              <a:t>Phosfluorescent maintain business </a:t>
            </a: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alignments rather products competent</a:t>
            </a:r>
            <a:endParaRPr lang="en-US" sz="2700" dirty="0">
              <a:latin typeface="Poppins Light" panose="00000400000000000000" pitchFamily="2" charset="0"/>
              <a:cs typeface="Poppins Light" panose="00000400000000000000" pitchFamily="2" charset="0"/>
            </a:endParaRPr>
          </a:p>
        </p:txBody>
      </p:sp>
      <p:sp>
        <p:nvSpPr>
          <p:cNvPr id="21" name="Freeform 12">
            <a:extLst>
              <a:ext uri="{FF2B5EF4-FFF2-40B4-BE49-F238E27FC236}">
                <a16:creationId xmlns:a16="http://schemas.microsoft.com/office/drawing/2014/main" id="{213C917A-90A5-492A-ACBB-E567442CF120}"/>
              </a:ext>
            </a:extLst>
          </p:cNvPr>
          <p:cNvSpPr>
            <a:spLocks noEditPoints="1"/>
          </p:cNvSpPr>
          <p:nvPr/>
        </p:nvSpPr>
        <p:spPr bwMode="auto">
          <a:xfrm>
            <a:off x="13815188" y="2000227"/>
            <a:ext cx="785874" cy="788173"/>
          </a:xfrm>
          <a:custGeom>
            <a:avLst/>
            <a:gdLst>
              <a:gd name="T0" fmla="*/ 39 w 145"/>
              <a:gd name="T1" fmla="*/ 43 h 145"/>
              <a:gd name="T2" fmla="*/ 46 w 145"/>
              <a:gd name="T3" fmla="*/ 43 h 145"/>
              <a:gd name="T4" fmla="*/ 16 w 145"/>
              <a:gd name="T5" fmla="*/ 40 h 145"/>
              <a:gd name="T6" fmla="*/ 16 w 145"/>
              <a:gd name="T7" fmla="*/ 46 h 145"/>
              <a:gd name="T8" fmla="*/ 16 w 145"/>
              <a:gd name="T9" fmla="*/ 40 h 145"/>
              <a:gd name="T10" fmla="*/ 26 w 145"/>
              <a:gd name="T11" fmla="*/ 43 h 145"/>
              <a:gd name="T12" fmla="*/ 33 w 145"/>
              <a:gd name="T13" fmla="*/ 43 h 145"/>
              <a:gd name="T14" fmla="*/ 132 w 145"/>
              <a:gd name="T15" fmla="*/ 0 h 145"/>
              <a:gd name="T16" fmla="*/ 26 w 145"/>
              <a:gd name="T17" fmla="*/ 13 h 145"/>
              <a:gd name="T18" fmla="*/ 30 w 145"/>
              <a:gd name="T19" fmla="*/ 20 h 145"/>
              <a:gd name="T20" fmla="*/ 33 w 145"/>
              <a:gd name="T21" fmla="*/ 13 h 145"/>
              <a:gd name="T22" fmla="*/ 132 w 145"/>
              <a:gd name="T23" fmla="*/ 7 h 145"/>
              <a:gd name="T24" fmla="*/ 138 w 145"/>
              <a:gd name="T25" fmla="*/ 106 h 145"/>
              <a:gd name="T26" fmla="*/ 129 w 145"/>
              <a:gd name="T27" fmla="*/ 112 h 145"/>
              <a:gd name="T28" fmla="*/ 129 w 145"/>
              <a:gd name="T29" fmla="*/ 119 h 145"/>
              <a:gd name="T30" fmla="*/ 145 w 145"/>
              <a:gd name="T31" fmla="*/ 106 h 145"/>
              <a:gd name="T32" fmla="*/ 132 w 145"/>
              <a:gd name="T33" fmla="*/ 0 h 145"/>
              <a:gd name="T34" fmla="*/ 56 w 145"/>
              <a:gd name="T35" fmla="*/ 40 h 145"/>
              <a:gd name="T36" fmla="*/ 56 w 145"/>
              <a:gd name="T37" fmla="*/ 46 h 145"/>
              <a:gd name="T38" fmla="*/ 105 w 145"/>
              <a:gd name="T39" fmla="*/ 43 h 145"/>
              <a:gd name="T40" fmla="*/ 105 w 145"/>
              <a:gd name="T41" fmla="*/ 27 h 145"/>
              <a:gd name="T42" fmla="*/ 0 w 145"/>
              <a:gd name="T43" fmla="*/ 40 h 145"/>
              <a:gd name="T44" fmla="*/ 13 w 145"/>
              <a:gd name="T45" fmla="*/ 145 h 145"/>
              <a:gd name="T46" fmla="*/ 119 w 145"/>
              <a:gd name="T47" fmla="*/ 132 h 145"/>
              <a:gd name="T48" fmla="*/ 105 w 145"/>
              <a:gd name="T49" fmla="*/ 27 h 145"/>
              <a:gd name="T50" fmla="*/ 105 w 145"/>
              <a:gd name="T51" fmla="*/ 139 h 145"/>
              <a:gd name="T52" fmla="*/ 6 w 145"/>
              <a:gd name="T53" fmla="*/ 132 h 145"/>
              <a:gd name="T54" fmla="*/ 112 w 145"/>
              <a:gd name="T55" fmla="*/ 60 h 145"/>
              <a:gd name="T56" fmla="*/ 112 w 145"/>
              <a:gd name="T57" fmla="*/ 53 h 145"/>
              <a:gd name="T58" fmla="*/ 6 w 145"/>
              <a:gd name="T59" fmla="*/ 40 h 145"/>
              <a:gd name="T60" fmla="*/ 105 w 145"/>
              <a:gd name="T61" fmla="*/ 33 h 145"/>
              <a:gd name="T62" fmla="*/ 112 w 145"/>
              <a:gd name="T63" fmla="*/ 5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45">
                <a:moveTo>
                  <a:pt x="43" y="40"/>
                </a:moveTo>
                <a:cubicBezTo>
                  <a:pt x="41" y="40"/>
                  <a:pt x="39" y="41"/>
                  <a:pt x="39" y="43"/>
                </a:cubicBezTo>
                <a:cubicBezTo>
                  <a:pt x="39" y="45"/>
                  <a:pt x="41" y="46"/>
                  <a:pt x="43" y="46"/>
                </a:cubicBezTo>
                <a:cubicBezTo>
                  <a:pt x="45" y="46"/>
                  <a:pt x="46" y="45"/>
                  <a:pt x="46" y="43"/>
                </a:cubicBezTo>
                <a:cubicBezTo>
                  <a:pt x="46" y="41"/>
                  <a:pt x="45" y="40"/>
                  <a:pt x="43" y="40"/>
                </a:cubicBezTo>
                <a:close/>
                <a:moveTo>
                  <a:pt x="16" y="40"/>
                </a:moveTo>
                <a:cubicBezTo>
                  <a:pt x="14" y="40"/>
                  <a:pt x="13" y="41"/>
                  <a:pt x="13" y="43"/>
                </a:cubicBezTo>
                <a:cubicBezTo>
                  <a:pt x="13" y="45"/>
                  <a:pt x="14" y="46"/>
                  <a:pt x="16" y="46"/>
                </a:cubicBezTo>
                <a:cubicBezTo>
                  <a:pt x="18" y="46"/>
                  <a:pt x="20" y="45"/>
                  <a:pt x="20" y="43"/>
                </a:cubicBezTo>
                <a:cubicBezTo>
                  <a:pt x="20" y="41"/>
                  <a:pt x="18" y="40"/>
                  <a:pt x="16" y="40"/>
                </a:cubicBezTo>
                <a:close/>
                <a:moveTo>
                  <a:pt x="30" y="40"/>
                </a:moveTo>
                <a:cubicBezTo>
                  <a:pt x="28" y="40"/>
                  <a:pt x="26" y="41"/>
                  <a:pt x="26" y="43"/>
                </a:cubicBezTo>
                <a:cubicBezTo>
                  <a:pt x="26" y="45"/>
                  <a:pt x="28" y="46"/>
                  <a:pt x="30" y="46"/>
                </a:cubicBezTo>
                <a:cubicBezTo>
                  <a:pt x="31" y="46"/>
                  <a:pt x="33" y="45"/>
                  <a:pt x="33" y="43"/>
                </a:cubicBezTo>
                <a:cubicBezTo>
                  <a:pt x="33" y="41"/>
                  <a:pt x="31" y="40"/>
                  <a:pt x="30" y="40"/>
                </a:cubicBezTo>
                <a:close/>
                <a:moveTo>
                  <a:pt x="132" y="0"/>
                </a:moveTo>
                <a:cubicBezTo>
                  <a:pt x="39" y="0"/>
                  <a:pt x="39" y="0"/>
                  <a:pt x="39" y="0"/>
                </a:cubicBezTo>
                <a:cubicBezTo>
                  <a:pt x="32" y="0"/>
                  <a:pt x="26" y="6"/>
                  <a:pt x="26" y="13"/>
                </a:cubicBezTo>
                <a:cubicBezTo>
                  <a:pt x="26" y="17"/>
                  <a:pt x="26" y="17"/>
                  <a:pt x="26" y="17"/>
                </a:cubicBezTo>
                <a:cubicBezTo>
                  <a:pt x="26" y="19"/>
                  <a:pt x="28" y="20"/>
                  <a:pt x="30" y="20"/>
                </a:cubicBezTo>
                <a:cubicBezTo>
                  <a:pt x="31" y="20"/>
                  <a:pt x="33" y="19"/>
                  <a:pt x="33" y="17"/>
                </a:cubicBezTo>
                <a:cubicBezTo>
                  <a:pt x="33" y="13"/>
                  <a:pt x="33" y="13"/>
                  <a:pt x="33" y="13"/>
                </a:cubicBezTo>
                <a:cubicBezTo>
                  <a:pt x="33" y="10"/>
                  <a:pt x="36" y="7"/>
                  <a:pt x="39" y="7"/>
                </a:cubicBezTo>
                <a:cubicBezTo>
                  <a:pt x="132" y="7"/>
                  <a:pt x="132" y="7"/>
                  <a:pt x="132" y="7"/>
                </a:cubicBezTo>
                <a:cubicBezTo>
                  <a:pt x="135" y="7"/>
                  <a:pt x="138" y="10"/>
                  <a:pt x="138" y="13"/>
                </a:cubicBezTo>
                <a:cubicBezTo>
                  <a:pt x="138" y="106"/>
                  <a:pt x="138" y="106"/>
                  <a:pt x="138" y="106"/>
                </a:cubicBezTo>
                <a:cubicBezTo>
                  <a:pt x="138" y="109"/>
                  <a:pt x="135" y="112"/>
                  <a:pt x="132" y="112"/>
                </a:cubicBezTo>
                <a:cubicBezTo>
                  <a:pt x="129" y="112"/>
                  <a:pt x="129" y="112"/>
                  <a:pt x="129" y="112"/>
                </a:cubicBezTo>
                <a:cubicBezTo>
                  <a:pt x="127" y="112"/>
                  <a:pt x="125" y="114"/>
                  <a:pt x="125" y="116"/>
                </a:cubicBezTo>
                <a:cubicBezTo>
                  <a:pt x="125" y="118"/>
                  <a:pt x="127" y="119"/>
                  <a:pt x="129" y="119"/>
                </a:cubicBezTo>
                <a:cubicBezTo>
                  <a:pt x="132" y="119"/>
                  <a:pt x="132" y="119"/>
                  <a:pt x="132" y="119"/>
                </a:cubicBezTo>
                <a:cubicBezTo>
                  <a:pt x="139" y="119"/>
                  <a:pt x="145" y="113"/>
                  <a:pt x="145" y="106"/>
                </a:cubicBezTo>
                <a:cubicBezTo>
                  <a:pt x="145" y="13"/>
                  <a:pt x="145" y="13"/>
                  <a:pt x="145" y="13"/>
                </a:cubicBezTo>
                <a:cubicBezTo>
                  <a:pt x="145" y="6"/>
                  <a:pt x="139" y="0"/>
                  <a:pt x="132" y="0"/>
                </a:cubicBezTo>
                <a:close/>
                <a:moveTo>
                  <a:pt x="102" y="40"/>
                </a:moveTo>
                <a:cubicBezTo>
                  <a:pt x="56" y="40"/>
                  <a:pt x="56" y="40"/>
                  <a:pt x="56" y="40"/>
                </a:cubicBezTo>
                <a:cubicBezTo>
                  <a:pt x="54" y="40"/>
                  <a:pt x="53" y="41"/>
                  <a:pt x="53" y="43"/>
                </a:cubicBezTo>
                <a:cubicBezTo>
                  <a:pt x="53" y="45"/>
                  <a:pt x="54" y="46"/>
                  <a:pt x="56" y="46"/>
                </a:cubicBezTo>
                <a:cubicBezTo>
                  <a:pt x="102" y="46"/>
                  <a:pt x="102" y="46"/>
                  <a:pt x="102" y="46"/>
                </a:cubicBezTo>
                <a:cubicBezTo>
                  <a:pt x="104" y="46"/>
                  <a:pt x="105" y="45"/>
                  <a:pt x="105" y="43"/>
                </a:cubicBezTo>
                <a:cubicBezTo>
                  <a:pt x="105" y="41"/>
                  <a:pt x="104" y="40"/>
                  <a:pt x="102" y="40"/>
                </a:cubicBezTo>
                <a:close/>
                <a:moveTo>
                  <a:pt x="105" y="27"/>
                </a:moveTo>
                <a:cubicBezTo>
                  <a:pt x="13" y="27"/>
                  <a:pt x="13" y="27"/>
                  <a:pt x="13" y="27"/>
                </a:cubicBezTo>
                <a:cubicBezTo>
                  <a:pt x="6" y="27"/>
                  <a:pt x="0" y="33"/>
                  <a:pt x="0" y="40"/>
                </a:cubicBezTo>
                <a:cubicBezTo>
                  <a:pt x="0" y="132"/>
                  <a:pt x="0" y="132"/>
                  <a:pt x="0" y="132"/>
                </a:cubicBezTo>
                <a:cubicBezTo>
                  <a:pt x="0" y="140"/>
                  <a:pt x="6" y="145"/>
                  <a:pt x="13" y="145"/>
                </a:cubicBezTo>
                <a:cubicBezTo>
                  <a:pt x="105" y="145"/>
                  <a:pt x="105" y="145"/>
                  <a:pt x="105" y="145"/>
                </a:cubicBezTo>
                <a:cubicBezTo>
                  <a:pt x="113" y="145"/>
                  <a:pt x="119" y="140"/>
                  <a:pt x="119" y="132"/>
                </a:cubicBezTo>
                <a:cubicBezTo>
                  <a:pt x="119" y="40"/>
                  <a:pt x="119" y="40"/>
                  <a:pt x="119" y="40"/>
                </a:cubicBezTo>
                <a:cubicBezTo>
                  <a:pt x="119" y="33"/>
                  <a:pt x="113" y="27"/>
                  <a:pt x="105" y="27"/>
                </a:cubicBezTo>
                <a:close/>
                <a:moveTo>
                  <a:pt x="112" y="132"/>
                </a:moveTo>
                <a:cubicBezTo>
                  <a:pt x="112" y="136"/>
                  <a:pt x="109" y="139"/>
                  <a:pt x="105" y="139"/>
                </a:cubicBezTo>
                <a:cubicBezTo>
                  <a:pt x="13" y="139"/>
                  <a:pt x="13" y="139"/>
                  <a:pt x="13" y="139"/>
                </a:cubicBezTo>
                <a:cubicBezTo>
                  <a:pt x="9" y="139"/>
                  <a:pt x="6" y="136"/>
                  <a:pt x="6" y="132"/>
                </a:cubicBezTo>
                <a:cubicBezTo>
                  <a:pt x="6" y="60"/>
                  <a:pt x="6" y="60"/>
                  <a:pt x="6" y="60"/>
                </a:cubicBezTo>
                <a:cubicBezTo>
                  <a:pt x="112" y="60"/>
                  <a:pt x="112" y="60"/>
                  <a:pt x="112" y="60"/>
                </a:cubicBezTo>
                <a:lnTo>
                  <a:pt x="112" y="132"/>
                </a:lnTo>
                <a:close/>
                <a:moveTo>
                  <a:pt x="112" y="53"/>
                </a:moveTo>
                <a:cubicBezTo>
                  <a:pt x="6" y="53"/>
                  <a:pt x="6" y="53"/>
                  <a:pt x="6" y="53"/>
                </a:cubicBezTo>
                <a:cubicBezTo>
                  <a:pt x="6" y="40"/>
                  <a:pt x="6" y="40"/>
                  <a:pt x="6" y="40"/>
                </a:cubicBezTo>
                <a:cubicBezTo>
                  <a:pt x="6" y="36"/>
                  <a:pt x="9" y="33"/>
                  <a:pt x="13" y="33"/>
                </a:cubicBezTo>
                <a:cubicBezTo>
                  <a:pt x="105" y="33"/>
                  <a:pt x="105" y="33"/>
                  <a:pt x="105" y="33"/>
                </a:cubicBezTo>
                <a:cubicBezTo>
                  <a:pt x="109" y="33"/>
                  <a:pt x="112" y="36"/>
                  <a:pt x="112" y="40"/>
                </a:cubicBezTo>
                <a:lnTo>
                  <a:pt x="112" y="53"/>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
        <p:nvSpPr>
          <p:cNvPr id="25" name="TextBox 24">
            <a:extLst>
              <a:ext uri="{FF2B5EF4-FFF2-40B4-BE49-F238E27FC236}">
                <a16:creationId xmlns:a16="http://schemas.microsoft.com/office/drawing/2014/main" id="{68937822-5A8E-4B84-AFB7-30034F13B9BB}"/>
              </a:ext>
            </a:extLst>
          </p:cNvPr>
          <p:cNvSpPr txBox="1"/>
          <p:nvPr/>
        </p:nvSpPr>
        <p:spPr>
          <a:xfrm>
            <a:off x="1204725" y="9667179"/>
            <a:ext cx="10069700" cy="2952347"/>
          </a:xfrm>
          <a:prstGeom prst="rect">
            <a:avLst/>
          </a:prstGeom>
          <a:noFill/>
        </p:spPr>
        <p:txBody>
          <a:bodyPr wrap="square" numCol="2"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formulate wireless resources services. supply visionary portals via backward compatible from results. Quickly syndicate exceptional e-commerce vis-a-vis cross functional recaptiualize go forward testing.</a:t>
            </a:r>
            <a:endParaRPr lang="en-US" sz="2700" dirty="0">
              <a:latin typeface="Poppins Light" panose="00000400000000000000" pitchFamily="2" charset="0"/>
              <a:cs typeface="Poppins Light" panose="00000400000000000000" pitchFamily="2" charset="0"/>
            </a:endParaRPr>
          </a:p>
        </p:txBody>
      </p:sp>
      <p:sp>
        <p:nvSpPr>
          <p:cNvPr id="26" name="Rectangle 25">
            <a:extLst>
              <a:ext uri="{FF2B5EF4-FFF2-40B4-BE49-F238E27FC236}">
                <a16:creationId xmlns:a16="http://schemas.microsoft.com/office/drawing/2014/main" id="{FD442B39-4742-4C6A-9A4A-0731DDDAEB62}"/>
              </a:ext>
            </a:extLst>
          </p:cNvPr>
          <p:cNvSpPr/>
          <p:nvPr/>
        </p:nvSpPr>
        <p:spPr>
          <a:xfrm>
            <a:off x="1292225" y="6133430"/>
            <a:ext cx="10069700" cy="26817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7" name="TextBox 26">
            <a:extLst>
              <a:ext uri="{FF2B5EF4-FFF2-40B4-BE49-F238E27FC236}">
                <a16:creationId xmlns:a16="http://schemas.microsoft.com/office/drawing/2014/main" id="{1C72D587-C79D-4545-8787-C1B76D631F3F}"/>
              </a:ext>
            </a:extLst>
          </p:cNvPr>
          <p:cNvSpPr txBox="1"/>
          <p:nvPr/>
        </p:nvSpPr>
        <p:spPr>
          <a:xfrm>
            <a:off x="2170325" y="6557752"/>
            <a:ext cx="8313501" cy="1788951"/>
          </a:xfrm>
          <a:prstGeom prst="rect">
            <a:avLst/>
          </a:prstGeom>
          <a:noFill/>
        </p:spPr>
        <p:txBody>
          <a:bodyPr wrap="square" rtlCol="0">
            <a:spAutoFit/>
          </a:bodyPr>
          <a:lstStyle/>
          <a:p>
            <a:pPr algn="ctr">
              <a:lnSpc>
                <a:spcPct val="140000"/>
              </a:lnSpc>
              <a:spcBef>
                <a:spcPts val="2400"/>
              </a:spcBef>
            </a:pPr>
            <a:r>
              <a:rPr lang="en-US" sz="2700" i="1">
                <a:latin typeface="+mn-lt"/>
                <a:cs typeface="Poppins" panose="00000500000000000000" pitchFamily="2" charset="0"/>
              </a:rPr>
              <a:t>Some description synergistical</a:t>
            </a:r>
            <a:br>
              <a:rPr lang="en-US" sz="2700" i="1">
                <a:latin typeface="+mn-lt"/>
                <a:cs typeface="Poppins" panose="00000500000000000000" pitchFamily="2" charset="0"/>
              </a:rPr>
            </a:br>
            <a:r>
              <a:rPr lang="en-US" sz="2700" i="1">
                <a:latin typeface="+mn-lt"/>
                <a:cs typeface="Poppins" panose="00000500000000000000" pitchFamily="2" charset="0"/>
              </a:rPr>
              <a:t>team driven networks progressively facilitate vertical development. </a:t>
            </a:r>
            <a:endParaRPr lang="en-US" sz="2700" i="1" dirty="0">
              <a:latin typeface="+mn-lt"/>
              <a:cs typeface="Poppins" panose="00000500000000000000" pitchFamily="2" charset="0"/>
            </a:endParaRPr>
          </a:p>
        </p:txBody>
      </p:sp>
    </p:spTree>
    <p:extLst>
      <p:ext uri="{BB962C8B-B14F-4D97-AF65-F5344CB8AC3E}">
        <p14:creationId xmlns:p14="http://schemas.microsoft.com/office/powerpoint/2010/main" val="330674608"/>
      </p:ext>
    </p:extLst>
  </p:cSld>
  <p:clrMapOvr>
    <a:masterClrMapping/>
  </p:clrMapOvr>
  <p:transition spd="slow" advClick="0" advTm="1000">
    <p:push/>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0E295A59-4EFD-4245-BA31-D7BE682F32ED}"/>
              </a:ext>
            </a:extLst>
          </p:cNvPr>
          <p:cNvSpPr>
            <a:spLocks noGrp="1"/>
          </p:cNvSpPr>
          <p:nvPr>
            <p:ph type="pic" sz="quarter" idx="10"/>
          </p:nvPr>
        </p:nvSpPr>
        <p:spPr/>
      </p:sp>
      <p:sp>
        <p:nvSpPr>
          <p:cNvPr id="3" name="TextBox 2">
            <a:extLst>
              <a:ext uri="{FF2B5EF4-FFF2-40B4-BE49-F238E27FC236}">
                <a16:creationId xmlns:a16="http://schemas.microsoft.com/office/drawing/2014/main" id="{BADB28A5-47ED-4263-8266-31A02CBBD573}"/>
              </a:ext>
            </a:extLst>
          </p:cNvPr>
          <p:cNvSpPr txBox="1"/>
          <p:nvPr/>
        </p:nvSpPr>
        <p:spPr>
          <a:xfrm>
            <a:off x="1204725" y="2264849"/>
            <a:ext cx="115937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swot </a:t>
            </a:r>
            <a:r>
              <a:rPr lang="en-US" sz="12000" spc="600">
                <a:latin typeface="Bebas Neue Regular" panose="020B0606020202050201" pitchFamily="34" charset="0"/>
              </a:rPr>
              <a:t>analysis</a:t>
            </a:r>
            <a:endParaRPr lang="ru-RU" sz="12000" spc="600">
              <a:latin typeface="+mj-lt"/>
            </a:endParaRPr>
          </a:p>
        </p:txBody>
      </p:sp>
      <p:sp>
        <p:nvSpPr>
          <p:cNvPr id="4" name="TextBox 3">
            <a:extLst>
              <a:ext uri="{FF2B5EF4-FFF2-40B4-BE49-F238E27FC236}">
                <a16:creationId xmlns:a16="http://schemas.microsoft.com/office/drawing/2014/main" id="{1B7E42EE-13CC-4663-94B0-F67BE571E330}"/>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72BA0688-E454-48FD-9FD3-AED6EF0F70B4}"/>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a:extLst>
              <a:ext uri="{FF2B5EF4-FFF2-40B4-BE49-F238E27FC236}">
                <a16:creationId xmlns:a16="http://schemas.microsoft.com/office/drawing/2014/main" id="{1D357451-6F62-454E-A8F8-99664F4B12F8}"/>
              </a:ext>
            </a:extLst>
          </p:cNvPr>
          <p:cNvSpPr txBox="1"/>
          <p:nvPr/>
        </p:nvSpPr>
        <p:spPr>
          <a:xfrm>
            <a:off x="1204723" y="4038600"/>
            <a:ext cx="10526902"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grpSp>
        <p:nvGrpSpPr>
          <p:cNvPr id="13" name="Group 12">
            <a:extLst>
              <a:ext uri="{FF2B5EF4-FFF2-40B4-BE49-F238E27FC236}">
                <a16:creationId xmlns:a16="http://schemas.microsoft.com/office/drawing/2014/main" id="{3E4E9A17-3526-4E27-880C-4B816D7FD2F3}"/>
              </a:ext>
            </a:extLst>
          </p:cNvPr>
          <p:cNvGrpSpPr/>
          <p:nvPr/>
        </p:nvGrpSpPr>
        <p:grpSpPr>
          <a:xfrm>
            <a:off x="14093825" y="1219200"/>
            <a:ext cx="9000103" cy="7605928"/>
            <a:chOff x="13856722" y="1719400"/>
            <a:chExt cx="9000103" cy="7605928"/>
          </a:xfrm>
        </p:grpSpPr>
        <p:sp>
          <p:nvSpPr>
            <p:cNvPr id="8" name="TextBox 7">
              <a:extLst>
                <a:ext uri="{FF2B5EF4-FFF2-40B4-BE49-F238E27FC236}">
                  <a16:creationId xmlns:a16="http://schemas.microsoft.com/office/drawing/2014/main" id="{AE90274F-C2DB-4530-A344-D064DEF7B694}"/>
                </a:ext>
              </a:extLst>
            </p:cNvPr>
            <p:cNvSpPr txBox="1"/>
            <p:nvPr/>
          </p:nvSpPr>
          <p:spPr>
            <a:xfrm>
              <a:off x="14791946" y="1719400"/>
              <a:ext cx="8064879" cy="7605928"/>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wireless resources from supply visionary portals via backward compatible from results. </a:t>
              </a:r>
            </a:p>
            <a:p>
              <a:pPr>
                <a:lnSpc>
                  <a:spcPct val="140000"/>
                </a:lnSpc>
              </a:pPr>
              <a:endParaRPr lang="en-US" sz="2700">
                <a:latin typeface="Poppins Light" panose="00000400000000000000" pitchFamily="2" charset="0"/>
                <a:cs typeface="Poppins Light" panose="00000400000000000000" pitchFamily="2" charset="0"/>
              </a:endParaRPr>
            </a:p>
            <a:p>
              <a:pPr>
                <a:lnSpc>
                  <a:spcPct val="140000"/>
                </a:lnSpc>
              </a:pPr>
              <a:r>
                <a:rPr lang="en-US" sz="2700">
                  <a:latin typeface="Poppins Light" panose="00000400000000000000" pitchFamily="2" charset="0"/>
                  <a:cs typeface="Poppins Light" panose="00000400000000000000" pitchFamily="2" charset="0"/>
                </a:rPr>
                <a:t>Competently tested without item objectively monetize description for opportunities</a:t>
              </a:r>
            </a:p>
            <a:p>
              <a:pPr>
                <a:lnSpc>
                  <a:spcPct val="140000"/>
                </a:lnSpc>
              </a:pPr>
              <a:endParaRPr lang="en-US" sz="2700">
                <a:latin typeface="Poppins Light" panose="00000400000000000000" pitchFamily="2" charset="0"/>
                <a:cs typeface="Poppins Light" panose="00000400000000000000" pitchFamily="2" charset="0"/>
              </a:endParaRPr>
            </a:p>
            <a:p>
              <a:pPr>
                <a:lnSpc>
                  <a:spcPct val="140000"/>
                </a:lnSpc>
              </a:pPr>
              <a:r>
                <a:rPr lang="en-US" sz="2700">
                  <a:latin typeface="Poppins Light" panose="00000400000000000000" pitchFamily="2" charset="0"/>
                  <a:cs typeface="Poppins Light" panose="00000400000000000000" pitchFamily="2" charset="0"/>
                </a:rPr>
                <a:t>Uniquely iterate strategic markets schemas. Uniquely strategize strategic data and client-centric </a:t>
              </a:r>
            </a:p>
            <a:p>
              <a:pPr>
                <a:lnSpc>
                  <a:spcPct val="140000"/>
                </a:lnSpc>
              </a:pPr>
              <a:endParaRPr lang="en-US" sz="2700">
                <a:latin typeface="Poppins Light" panose="00000400000000000000" pitchFamily="2" charset="0"/>
                <a:cs typeface="Poppins Light" panose="00000400000000000000" pitchFamily="2" charset="0"/>
              </a:endParaRPr>
            </a:p>
            <a:p>
              <a:pPr>
                <a:lnSpc>
                  <a:spcPct val="140000"/>
                </a:lnSpc>
              </a:pPr>
              <a:r>
                <a:rPr lang="en-US" sz="2700">
                  <a:latin typeface="Poppins Light" panose="00000400000000000000" pitchFamily="2" charset="0"/>
                  <a:cs typeface="Poppins Light" panose="00000400000000000000" pitchFamily="2" charset="0"/>
                </a:rPr>
                <a:t>Continually transition orthogonal platforms whereas interactive interfaces. </a:t>
              </a:r>
              <a:endParaRPr lang="en-US" sz="2700" dirty="0">
                <a:latin typeface="Poppins Light" panose="00000400000000000000" pitchFamily="2" charset="0"/>
                <a:cs typeface="Poppins Light" panose="00000400000000000000" pitchFamily="2" charset="0"/>
              </a:endParaRPr>
            </a:p>
          </p:txBody>
        </p:sp>
        <p:sp>
          <p:nvSpPr>
            <p:cNvPr id="9" name="Oval 8">
              <a:extLst>
                <a:ext uri="{FF2B5EF4-FFF2-40B4-BE49-F238E27FC236}">
                  <a16:creationId xmlns:a16="http://schemas.microsoft.com/office/drawing/2014/main" id="{B54749E3-D7C2-4A55-AE69-6040E48EB228}"/>
                </a:ext>
              </a:extLst>
            </p:cNvPr>
            <p:cNvSpPr/>
            <p:nvPr/>
          </p:nvSpPr>
          <p:spPr>
            <a:xfrm>
              <a:off x="13856722" y="1970494"/>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Oval 9">
              <a:extLst>
                <a:ext uri="{FF2B5EF4-FFF2-40B4-BE49-F238E27FC236}">
                  <a16:creationId xmlns:a16="http://schemas.microsoft.com/office/drawing/2014/main" id="{5365E274-D424-4307-848E-C1E6D2F659CB}"/>
                </a:ext>
              </a:extLst>
            </p:cNvPr>
            <p:cNvSpPr/>
            <p:nvPr/>
          </p:nvSpPr>
          <p:spPr>
            <a:xfrm>
              <a:off x="13856722" y="4282721"/>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Oval 10">
              <a:extLst>
                <a:ext uri="{FF2B5EF4-FFF2-40B4-BE49-F238E27FC236}">
                  <a16:creationId xmlns:a16="http://schemas.microsoft.com/office/drawing/2014/main" id="{5169E91F-09F4-4D51-9DE0-BC76AD015218}"/>
                </a:ext>
              </a:extLst>
            </p:cNvPr>
            <p:cNvSpPr/>
            <p:nvPr/>
          </p:nvSpPr>
          <p:spPr>
            <a:xfrm>
              <a:off x="13856722" y="5991225"/>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Oval 11">
              <a:extLst>
                <a:ext uri="{FF2B5EF4-FFF2-40B4-BE49-F238E27FC236}">
                  <a16:creationId xmlns:a16="http://schemas.microsoft.com/office/drawing/2014/main" id="{F7D2E10A-FFCF-4904-B60B-8FBB09A3768A}"/>
                </a:ext>
              </a:extLst>
            </p:cNvPr>
            <p:cNvSpPr/>
            <p:nvPr/>
          </p:nvSpPr>
          <p:spPr>
            <a:xfrm>
              <a:off x="13856722" y="8308340"/>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4" name="Rectangle 13">
            <a:extLst>
              <a:ext uri="{FF2B5EF4-FFF2-40B4-BE49-F238E27FC236}">
                <a16:creationId xmlns:a16="http://schemas.microsoft.com/office/drawing/2014/main" id="{9D3729C5-3388-4F34-AA76-529C6DDC404A}"/>
              </a:ext>
            </a:extLst>
          </p:cNvPr>
          <p:cNvSpPr/>
          <p:nvPr/>
        </p:nvSpPr>
        <p:spPr>
          <a:xfrm>
            <a:off x="14093825" y="9753600"/>
            <a:ext cx="8996928" cy="26817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TextBox 14">
            <a:extLst>
              <a:ext uri="{FF2B5EF4-FFF2-40B4-BE49-F238E27FC236}">
                <a16:creationId xmlns:a16="http://schemas.microsoft.com/office/drawing/2014/main" id="{932AB08D-84C8-4F2F-8910-4D19D755063C}"/>
              </a:ext>
            </a:extLst>
          </p:cNvPr>
          <p:cNvSpPr txBox="1"/>
          <p:nvPr/>
        </p:nvSpPr>
        <p:spPr>
          <a:xfrm>
            <a:off x="14093825" y="10177922"/>
            <a:ext cx="8996928" cy="1788951"/>
          </a:xfrm>
          <a:prstGeom prst="rect">
            <a:avLst/>
          </a:prstGeom>
          <a:noFill/>
        </p:spPr>
        <p:txBody>
          <a:bodyPr wrap="square" rtlCol="0">
            <a:spAutoFit/>
          </a:bodyPr>
          <a:lstStyle/>
          <a:p>
            <a:pPr algn="ctr">
              <a:lnSpc>
                <a:spcPct val="140000"/>
              </a:lnSpc>
              <a:spcBef>
                <a:spcPts val="2400"/>
              </a:spcBef>
            </a:pPr>
            <a:r>
              <a:rPr lang="en-US" sz="2700" i="1">
                <a:latin typeface="+mn-lt"/>
                <a:cs typeface="Poppins" panose="00000500000000000000" pitchFamily="2" charset="0"/>
              </a:rPr>
              <a:t>Some description synergistical</a:t>
            </a:r>
            <a:br>
              <a:rPr lang="en-US" sz="2700" i="1">
                <a:latin typeface="+mn-lt"/>
                <a:cs typeface="Poppins" panose="00000500000000000000" pitchFamily="2" charset="0"/>
              </a:rPr>
            </a:br>
            <a:r>
              <a:rPr lang="en-US" sz="2700" i="1">
                <a:latin typeface="+mn-lt"/>
                <a:cs typeface="Poppins" panose="00000500000000000000" pitchFamily="2" charset="0"/>
              </a:rPr>
              <a:t>team driven networks progressively</a:t>
            </a:r>
            <a:br>
              <a:rPr lang="en-US" sz="2700" i="1">
                <a:latin typeface="+mn-lt"/>
                <a:cs typeface="Poppins" panose="00000500000000000000" pitchFamily="2" charset="0"/>
              </a:rPr>
            </a:br>
            <a:r>
              <a:rPr lang="en-US" sz="2700" i="1">
                <a:latin typeface="+mn-lt"/>
                <a:cs typeface="Poppins" panose="00000500000000000000" pitchFamily="2" charset="0"/>
              </a:rPr>
              <a:t> vertical development. </a:t>
            </a:r>
            <a:endParaRPr lang="en-US" sz="2700" i="1" dirty="0">
              <a:latin typeface="+mn-lt"/>
              <a:cs typeface="Poppins" panose="00000500000000000000" pitchFamily="2" charset="0"/>
            </a:endParaRPr>
          </a:p>
        </p:txBody>
      </p:sp>
      <p:sp>
        <p:nvSpPr>
          <p:cNvPr id="16" name="TextBox 15">
            <a:extLst>
              <a:ext uri="{FF2B5EF4-FFF2-40B4-BE49-F238E27FC236}">
                <a16:creationId xmlns:a16="http://schemas.microsoft.com/office/drawing/2014/main" id="{12DA492A-CFA7-4339-9200-74C8054647F6}"/>
              </a:ext>
            </a:extLst>
          </p:cNvPr>
          <p:cNvSpPr txBox="1"/>
          <p:nvPr/>
        </p:nvSpPr>
        <p:spPr>
          <a:xfrm rot="16200000">
            <a:off x="-1674427" y="9153670"/>
            <a:ext cx="7462664" cy="1661993"/>
          </a:xfrm>
          <a:prstGeom prst="rect">
            <a:avLst/>
          </a:prstGeom>
          <a:noFill/>
        </p:spPr>
        <p:txBody>
          <a:bodyPr wrap="square" rtlCol="0">
            <a:spAutoFit/>
          </a:bodyPr>
          <a:lstStyle/>
          <a:p>
            <a:pPr algn="ctr">
              <a:lnSpc>
                <a:spcPct val="80000"/>
              </a:lnSpc>
            </a:pPr>
            <a:r>
              <a:rPr lang="en-US" sz="12000" spc="600">
                <a:solidFill>
                  <a:schemeClr val="bg1">
                    <a:lumMod val="95000"/>
                  </a:schemeClr>
                </a:solidFill>
                <a:latin typeface="Bebas Neue Regular" panose="020B0606020202050201" pitchFamily="34" charset="0"/>
              </a:rPr>
              <a:t>strengths</a:t>
            </a:r>
            <a:endParaRPr lang="ru-RU" sz="12000" spc="600">
              <a:solidFill>
                <a:schemeClr val="bg1">
                  <a:lumMod val="95000"/>
                </a:schemeClr>
              </a:solidFill>
              <a:latin typeface="+mj-lt"/>
            </a:endParaRPr>
          </a:p>
        </p:txBody>
      </p:sp>
    </p:spTree>
    <p:extLst>
      <p:ext uri="{BB962C8B-B14F-4D97-AF65-F5344CB8AC3E}">
        <p14:creationId xmlns:p14="http://schemas.microsoft.com/office/powerpoint/2010/main" val="1158753702"/>
      </p:ext>
    </p:extLst>
  </p:cSld>
  <p:clrMapOvr>
    <a:masterClrMapping/>
  </p:clrMapOvr>
  <p:transition spd="slow" advClick="0" advTm="1000">
    <p:push/>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72AC24-8F2B-4E81-838C-CBC793B5D9F5}"/>
              </a:ext>
            </a:extLst>
          </p:cNvPr>
          <p:cNvSpPr txBox="1"/>
          <p:nvPr/>
        </p:nvSpPr>
        <p:spPr>
          <a:xfrm>
            <a:off x="1204725" y="2264849"/>
            <a:ext cx="13041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swot </a:t>
            </a:r>
            <a:r>
              <a:rPr lang="en-US" sz="12000" spc="600">
                <a:latin typeface="Bebas Neue Regular" panose="020B0606020202050201" pitchFamily="34" charset="0"/>
              </a:rPr>
              <a:t>analysis</a:t>
            </a:r>
            <a:endParaRPr lang="ru-RU" sz="12000" spc="600">
              <a:latin typeface="+mj-lt"/>
            </a:endParaRPr>
          </a:p>
        </p:txBody>
      </p:sp>
      <p:sp>
        <p:nvSpPr>
          <p:cNvPr id="4" name="TextBox 3">
            <a:extLst>
              <a:ext uri="{FF2B5EF4-FFF2-40B4-BE49-F238E27FC236}">
                <a16:creationId xmlns:a16="http://schemas.microsoft.com/office/drawing/2014/main" id="{4CCE943C-3AA6-433B-B67F-D961EAC996F5}"/>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875001D2-BF7A-43C7-A276-DFE1ECD24465}"/>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7" name="Group 6">
            <a:extLst>
              <a:ext uri="{FF2B5EF4-FFF2-40B4-BE49-F238E27FC236}">
                <a16:creationId xmlns:a16="http://schemas.microsoft.com/office/drawing/2014/main" id="{996AAF34-B101-42E6-A6CA-7F20282D4189}"/>
              </a:ext>
            </a:extLst>
          </p:cNvPr>
          <p:cNvGrpSpPr/>
          <p:nvPr/>
        </p:nvGrpSpPr>
        <p:grpSpPr>
          <a:xfrm>
            <a:off x="1204725" y="4586072"/>
            <a:ext cx="9000103" cy="7605928"/>
            <a:chOff x="13856722" y="1719400"/>
            <a:chExt cx="9000103" cy="7605928"/>
          </a:xfrm>
        </p:grpSpPr>
        <p:sp>
          <p:nvSpPr>
            <p:cNvPr id="8" name="TextBox 7">
              <a:extLst>
                <a:ext uri="{FF2B5EF4-FFF2-40B4-BE49-F238E27FC236}">
                  <a16:creationId xmlns:a16="http://schemas.microsoft.com/office/drawing/2014/main" id="{DB31D08A-FA04-4DA3-A77E-5CAE66D595C6}"/>
                </a:ext>
              </a:extLst>
            </p:cNvPr>
            <p:cNvSpPr txBox="1"/>
            <p:nvPr/>
          </p:nvSpPr>
          <p:spPr>
            <a:xfrm>
              <a:off x="14791946" y="1719400"/>
              <a:ext cx="8064879" cy="7605928"/>
            </a:xfrm>
            <a:prstGeom prst="rect">
              <a:avLst/>
            </a:prstGeom>
            <a:noFill/>
          </p:spPr>
          <p:txBody>
            <a:bodyPr wrap="square" numCol="1" spcCol="720000" rtlCol="0">
              <a:spAutoFit/>
            </a:bodyPr>
            <a:lstStyle/>
            <a:p>
              <a:pPr>
                <a:lnSpc>
                  <a:spcPct val="140000"/>
                </a:lnSpc>
              </a:pPr>
              <a:r>
                <a:rPr lang="en-US" sz="2700" dirty="0">
                  <a:latin typeface="Poppins Light" panose="00000400000000000000" pitchFamily="2" charset="0"/>
                  <a:cs typeface="Poppins Light" panose="00000400000000000000" pitchFamily="2" charset="0"/>
                </a:rPr>
                <a:t>Seamlessly wireless resources from supply visionary portals via backward compatible from results. </a:t>
              </a:r>
            </a:p>
            <a:p>
              <a:pPr>
                <a:lnSpc>
                  <a:spcPct val="140000"/>
                </a:lnSpc>
              </a:pPr>
              <a:endParaRPr lang="en-US" sz="2700" dirty="0">
                <a:latin typeface="Poppins Light" panose="00000400000000000000" pitchFamily="2" charset="0"/>
                <a:cs typeface="Poppins Light" panose="00000400000000000000" pitchFamily="2" charset="0"/>
              </a:endParaRPr>
            </a:p>
            <a:p>
              <a:pPr>
                <a:lnSpc>
                  <a:spcPct val="140000"/>
                </a:lnSpc>
              </a:pPr>
              <a:r>
                <a:rPr lang="en-US" sz="2700" dirty="0">
                  <a:latin typeface="Poppins Light" panose="00000400000000000000" pitchFamily="2" charset="0"/>
                  <a:cs typeface="Poppins Light" panose="00000400000000000000" pitchFamily="2" charset="0"/>
                </a:rPr>
                <a:t>Competently tested without item objectively monetize description for opportunities</a:t>
              </a:r>
            </a:p>
            <a:p>
              <a:pPr>
                <a:lnSpc>
                  <a:spcPct val="140000"/>
                </a:lnSpc>
              </a:pPr>
              <a:endParaRPr lang="en-US" sz="2700" dirty="0">
                <a:latin typeface="Poppins Light" panose="00000400000000000000" pitchFamily="2" charset="0"/>
                <a:cs typeface="Poppins Light" panose="00000400000000000000" pitchFamily="2" charset="0"/>
              </a:endParaRPr>
            </a:p>
            <a:p>
              <a:pPr>
                <a:lnSpc>
                  <a:spcPct val="140000"/>
                </a:lnSpc>
              </a:pPr>
              <a:r>
                <a:rPr lang="en-US" sz="2700" dirty="0">
                  <a:latin typeface="Poppins Light" panose="00000400000000000000" pitchFamily="2" charset="0"/>
                  <a:cs typeface="Poppins Light" panose="00000400000000000000" pitchFamily="2" charset="0"/>
                </a:rPr>
                <a:t>Uniquely iterate strategic markets schemas. Uniquely strategize strategic data and client-centric </a:t>
              </a:r>
            </a:p>
            <a:p>
              <a:pPr>
                <a:lnSpc>
                  <a:spcPct val="140000"/>
                </a:lnSpc>
              </a:pPr>
              <a:endParaRPr lang="en-US" sz="2700" dirty="0">
                <a:latin typeface="Poppins Light" panose="00000400000000000000" pitchFamily="2" charset="0"/>
                <a:cs typeface="Poppins Light" panose="00000400000000000000" pitchFamily="2" charset="0"/>
              </a:endParaRPr>
            </a:p>
            <a:p>
              <a:pPr>
                <a:lnSpc>
                  <a:spcPct val="140000"/>
                </a:lnSpc>
              </a:pPr>
              <a:r>
                <a:rPr lang="en-US" sz="2700" dirty="0">
                  <a:latin typeface="Poppins Light" panose="00000400000000000000" pitchFamily="2" charset="0"/>
                  <a:cs typeface="Poppins Light" panose="00000400000000000000" pitchFamily="2" charset="0"/>
                </a:rPr>
                <a:t>Continually transition orthogonal platforms whereas interactive interfaces. </a:t>
              </a:r>
            </a:p>
          </p:txBody>
        </p:sp>
        <p:sp>
          <p:nvSpPr>
            <p:cNvPr id="9" name="Oval 8">
              <a:extLst>
                <a:ext uri="{FF2B5EF4-FFF2-40B4-BE49-F238E27FC236}">
                  <a16:creationId xmlns:a16="http://schemas.microsoft.com/office/drawing/2014/main" id="{1D3E8847-51C5-4422-AC62-4A70165DC3EA}"/>
                </a:ext>
              </a:extLst>
            </p:cNvPr>
            <p:cNvSpPr/>
            <p:nvPr/>
          </p:nvSpPr>
          <p:spPr>
            <a:xfrm>
              <a:off x="13856722" y="1970494"/>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Oval 9">
              <a:extLst>
                <a:ext uri="{FF2B5EF4-FFF2-40B4-BE49-F238E27FC236}">
                  <a16:creationId xmlns:a16="http://schemas.microsoft.com/office/drawing/2014/main" id="{A4229CA7-F80E-4613-973C-078105D6E373}"/>
                </a:ext>
              </a:extLst>
            </p:cNvPr>
            <p:cNvSpPr/>
            <p:nvPr/>
          </p:nvSpPr>
          <p:spPr>
            <a:xfrm>
              <a:off x="13856722" y="3762728"/>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Oval 10">
              <a:extLst>
                <a:ext uri="{FF2B5EF4-FFF2-40B4-BE49-F238E27FC236}">
                  <a16:creationId xmlns:a16="http://schemas.microsoft.com/office/drawing/2014/main" id="{69C0EE32-CAAF-4062-8F50-EAC05AD20F6B}"/>
                </a:ext>
              </a:extLst>
            </p:cNvPr>
            <p:cNvSpPr/>
            <p:nvPr/>
          </p:nvSpPr>
          <p:spPr>
            <a:xfrm>
              <a:off x="13856722" y="5439128"/>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Oval 11">
              <a:extLst>
                <a:ext uri="{FF2B5EF4-FFF2-40B4-BE49-F238E27FC236}">
                  <a16:creationId xmlns:a16="http://schemas.microsoft.com/office/drawing/2014/main" id="{8A045A0C-74A7-4B90-9CE6-FA78003F02FC}"/>
                </a:ext>
              </a:extLst>
            </p:cNvPr>
            <p:cNvSpPr/>
            <p:nvPr/>
          </p:nvSpPr>
          <p:spPr>
            <a:xfrm>
              <a:off x="13856722" y="7267928"/>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3" name="Rectangle 12">
            <a:extLst>
              <a:ext uri="{FF2B5EF4-FFF2-40B4-BE49-F238E27FC236}">
                <a16:creationId xmlns:a16="http://schemas.microsoft.com/office/drawing/2014/main" id="{E6D605B8-3F61-4798-89C4-868C1C48B5B1}"/>
              </a:ext>
            </a:extLst>
          </p:cNvPr>
          <p:cNvSpPr/>
          <p:nvPr/>
        </p:nvSpPr>
        <p:spPr>
          <a:xfrm>
            <a:off x="11516512" y="0"/>
            <a:ext cx="12854481" cy="13715999"/>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TextBox 13">
            <a:extLst>
              <a:ext uri="{FF2B5EF4-FFF2-40B4-BE49-F238E27FC236}">
                <a16:creationId xmlns:a16="http://schemas.microsoft.com/office/drawing/2014/main" id="{2FFF6497-3AE9-4142-B182-CFC7BAAD2E33}"/>
              </a:ext>
            </a:extLst>
          </p:cNvPr>
          <p:cNvSpPr txBox="1"/>
          <p:nvPr/>
        </p:nvSpPr>
        <p:spPr>
          <a:xfrm rot="16200000">
            <a:off x="16151399" y="6157805"/>
            <a:ext cx="13715997" cy="1400383"/>
          </a:xfrm>
          <a:prstGeom prst="rect">
            <a:avLst/>
          </a:prstGeom>
          <a:noFill/>
        </p:spPr>
        <p:txBody>
          <a:bodyPr wrap="square" rtlCol="0">
            <a:spAutoFit/>
          </a:bodyPr>
          <a:lstStyle/>
          <a:p>
            <a:pPr algn="ctr">
              <a:lnSpc>
                <a:spcPct val="80000"/>
              </a:lnSpc>
            </a:pPr>
            <a:r>
              <a:rPr lang="en-US" sz="10000" spc="600">
                <a:solidFill>
                  <a:schemeClr val="bg1"/>
                </a:solidFill>
                <a:latin typeface="Bebas Neue Regular" panose="020B0606020202050201" pitchFamily="34" charset="0"/>
              </a:rPr>
              <a:t>weaknesses</a:t>
            </a:r>
            <a:endParaRPr lang="ru-RU" sz="10000" spc="600">
              <a:solidFill>
                <a:schemeClr val="bg1"/>
              </a:solidFill>
              <a:latin typeface="+mj-lt"/>
            </a:endParaRPr>
          </a:p>
        </p:txBody>
      </p:sp>
      <p:sp>
        <p:nvSpPr>
          <p:cNvPr id="6" name="Picture Placeholder 5">
            <a:extLst>
              <a:ext uri="{FF2B5EF4-FFF2-40B4-BE49-F238E27FC236}">
                <a16:creationId xmlns:a16="http://schemas.microsoft.com/office/drawing/2014/main" id="{CB9B7F19-39CA-4EB0-9574-653E603A575A}"/>
              </a:ext>
            </a:extLst>
          </p:cNvPr>
          <p:cNvSpPr>
            <a:spLocks noGrp="1"/>
          </p:cNvSpPr>
          <p:nvPr>
            <p:ph type="pic" sz="quarter" idx="10"/>
          </p:nvPr>
        </p:nvSpPr>
        <p:spPr/>
      </p:sp>
    </p:spTree>
    <p:extLst>
      <p:ext uri="{BB962C8B-B14F-4D97-AF65-F5344CB8AC3E}">
        <p14:creationId xmlns:p14="http://schemas.microsoft.com/office/powerpoint/2010/main" val="2898323273"/>
      </p:ext>
    </p:extLst>
  </p:cSld>
  <p:clrMapOvr>
    <a:masterClrMapping/>
  </p:clrMapOvr>
  <p:transition spd="slow" advClick="0" advTm="1000">
    <p:push/>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28381258-6B88-47F2-BC3B-0AFB8807F3C5}"/>
              </a:ext>
            </a:extLst>
          </p:cNvPr>
          <p:cNvSpPr>
            <a:spLocks noGrp="1"/>
          </p:cNvSpPr>
          <p:nvPr>
            <p:ph type="pic" sz="quarter" idx="10"/>
          </p:nvPr>
        </p:nvSpPr>
        <p:spPr/>
      </p:sp>
      <p:sp>
        <p:nvSpPr>
          <p:cNvPr id="3" name="TextBox 2">
            <a:extLst>
              <a:ext uri="{FF2B5EF4-FFF2-40B4-BE49-F238E27FC236}">
                <a16:creationId xmlns:a16="http://schemas.microsoft.com/office/drawing/2014/main" id="{2418FD25-DA24-4EF8-A119-73F689415B0E}"/>
              </a:ext>
            </a:extLst>
          </p:cNvPr>
          <p:cNvSpPr txBox="1"/>
          <p:nvPr/>
        </p:nvSpPr>
        <p:spPr>
          <a:xfrm>
            <a:off x="1204725" y="2264849"/>
            <a:ext cx="91553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swot </a:t>
            </a:r>
            <a:r>
              <a:rPr lang="en-US" sz="12000" spc="600">
                <a:latin typeface="Bebas Neue Regular" panose="020B0606020202050201" pitchFamily="34" charset="0"/>
              </a:rPr>
              <a:t>analysis</a:t>
            </a:r>
            <a:endParaRPr lang="ru-RU" sz="12000" spc="600">
              <a:latin typeface="+mj-lt"/>
            </a:endParaRPr>
          </a:p>
        </p:txBody>
      </p:sp>
      <p:sp>
        <p:nvSpPr>
          <p:cNvPr id="4" name="TextBox 3">
            <a:extLst>
              <a:ext uri="{FF2B5EF4-FFF2-40B4-BE49-F238E27FC236}">
                <a16:creationId xmlns:a16="http://schemas.microsoft.com/office/drawing/2014/main" id="{BA5B3254-6606-460F-B0E4-B7140722D9DC}"/>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001C54F9-A2C1-4696-AA59-22A821E6D0C2}"/>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43" name="Group 42">
            <a:extLst>
              <a:ext uri="{FF2B5EF4-FFF2-40B4-BE49-F238E27FC236}">
                <a16:creationId xmlns:a16="http://schemas.microsoft.com/office/drawing/2014/main" id="{8CB7807A-B4D9-4B3F-A23C-5CDB0B2CD000}"/>
              </a:ext>
            </a:extLst>
          </p:cNvPr>
          <p:cNvGrpSpPr/>
          <p:nvPr/>
        </p:nvGrpSpPr>
        <p:grpSpPr>
          <a:xfrm>
            <a:off x="1204723" y="8962756"/>
            <a:ext cx="9000103" cy="3534044"/>
            <a:chOff x="1204723" y="8810356"/>
            <a:chExt cx="9000103" cy="3534044"/>
          </a:xfrm>
        </p:grpSpPr>
        <p:sp>
          <p:nvSpPr>
            <p:cNvPr id="7" name="TextBox 6">
              <a:extLst>
                <a:ext uri="{FF2B5EF4-FFF2-40B4-BE49-F238E27FC236}">
                  <a16:creationId xmlns:a16="http://schemas.microsoft.com/office/drawing/2014/main" id="{101A90A9-599F-4323-8199-9EDF0A2BB2C8}"/>
                </a:ext>
              </a:extLst>
            </p:cNvPr>
            <p:cNvSpPr txBox="1"/>
            <p:nvPr/>
          </p:nvSpPr>
          <p:spPr>
            <a:xfrm>
              <a:off x="2139947" y="8810356"/>
              <a:ext cx="8064879" cy="3534044"/>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wireless resources from supply visionary portals via backward compatible from results. </a:t>
              </a:r>
            </a:p>
            <a:p>
              <a:pPr>
                <a:lnSpc>
                  <a:spcPct val="140000"/>
                </a:lnSpc>
              </a:pPr>
              <a:endParaRPr lang="en-US" sz="2700">
                <a:latin typeface="Poppins Light" panose="00000400000000000000" pitchFamily="2" charset="0"/>
                <a:cs typeface="Poppins Light" panose="00000400000000000000" pitchFamily="2" charset="0"/>
              </a:endParaRPr>
            </a:p>
            <a:p>
              <a:pPr>
                <a:lnSpc>
                  <a:spcPct val="140000"/>
                </a:lnSpc>
              </a:pPr>
              <a:r>
                <a:rPr lang="en-US" sz="2700">
                  <a:latin typeface="Poppins Light" panose="00000400000000000000" pitchFamily="2" charset="0"/>
                  <a:cs typeface="Poppins Light" panose="00000400000000000000" pitchFamily="2" charset="0"/>
                </a:rPr>
                <a:t>Competently tested without item objectively monetize description for opportunities</a:t>
              </a:r>
            </a:p>
          </p:txBody>
        </p:sp>
        <p:sp>
          <p:nvSpPr>
            <p:cNvPr id="8" name="Oval 7">
              <a:extLst>
                <a:ext uri="{FF2B5EF4-FFF2-40B4-BE49-F238E27FC236}">
                  <a16:creationId xmlns:a16="http://schemas.microsoft.com/office/drawing/2014/main" id="{8DC414ED-CAA6-41C2-A788-4DF94E65E6EB}"/>
                </a:ext>
              </a:extLst>
            </p:cNvPr>
            <p:cNvSpPr/>
            <p:nvPr/>
          </p:nvSpPr>
          <p:spPr>
            <a:xfrm>
              <a:off x="1204723" y="9061450"/>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Oval 8">
              <a:extLst>
                <a:ext uri="{FF2B5EF4-FFF2-40B4-BE49-F238E27FC236}">
                  <a16:creationId xmlns:a16="http://schemas.microsoft.com/office/drawing/2014/main" id="{AE6BFFBC-67D3-45BC-9041-BE16773FE592}"/>
                </a:ext>
              </a:extLst>
            </p:cNvPr>
            <p:cNvSpPr/>
            <p:nvPr/>
          </p:nvSpPr>
          <p:spPr>
            <a:xfrm>
              <a:off x="1204723" y="11373677"/>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3" name="TextBox 12">
            <a:extLst>
              <a:ext uri="{FF2B5EF4-FFF2-40B4-BE49-F238E27FC236}">
                <a16:creationId xmlns:a16="http://schemas.microsoft.com/office/drawing/2014/main" id="{509EF8EC-2122-43D6-A063-34514A53621F}"/>
              </a:ext>
            </a:extLst>
          </p:cNvPr>
          <p:cNvSpPr txBox="1"/>
          <p:nvPr/>
        </p:nvSpPr>
        <p:spPr>
          <a:xfrm>
            <a:off x="12209647" y="8962756"/>
            <a:ext cx="8064879" cy="3534044"/>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Uniquely iterate strategic markets schemas. Uniquely strategize strategic data and client-centric </a:t>
            </a:r>
          </a:p>
          <a:p>
            <a:pPr>
              <a:lnSpc>
                <a:spcPct val="140000"/>
              </a:lnSpc>
            </a:pPr>
            <a:endParaRPr lang="en-US" sz="2700">
              <a:latin typeface="Poppins Light" panose="00000400000000000000" pitchFamily="2" charset="0"/>
              <a:cs typeface="Poppins Light" panose="00000400000000000000" pitchFamily="2" charset="0"/>
            </a:endParaRPr>
          </a:p>
          <a:p>
            <a:pPr>
              <a:lnSpc>
                <a:spcPct val="140000"/>
              </a:lnSpc>
            </a:pPr>
            <a:r>
              <a:rPr lang="en-US" sz="2700">
                <a:latin typeface="Poppins Light" panose="00000400000000000000" pitchFamily="2" charset="0"/>
                <a:cs typeface="Poppins Light" panose="00000400000000000000" pitchFamily="2" charset="0"/>
              </a:rPr>
              <a:t>Continually transition orthogonal platforms whereas interactive interfaces. </a:t>
            </a:r>
            <a:endParaRPr lang="en-US" sz="2700" dirty="0">
              <a:latin typeface="Poppins Light" panose="00000400000000000000" pitchFamily="2" charset="0"/>
              <a:cs typeface="Poppins Light" panose="00000400000000000000" pitchFamily="2" charset="0"/>
            </a:endParaRPr>
          </a:p>
        </p:txBody>
      </p:sp>
      <p:sp>
        <p:nvSpPr>
          <p:cNvPr id="14" name="Oval 13">
            <a:extLst>
              <a:ext uri="{FF2B5EF4-FFF2-40B4-BE49-F238E27FC236}">
                <a16:creationId xmlns:a16="http://schemas.microsoft.com/office/drawing/2014/main" id="{26BD9447-92A9-4D3C-BC6E-771582CDC363}"/>
              </a:ext>
            </a:extLst>
          </p:cNvPr>
          <p:cNvSpPr/>
          <p:nvPr/>
        </p:nvSpPr>
        <p:spPr>
          <a:xfrm>
            <a:off x="11274423" y="9213850"/>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Oval 14">
            <a:extLst>
              <a:ext uri="{FF2B5EF4-FFF2-40B4-BE49-F238E27FC236}">
                <a16:creationId xmlns:a16="http://schemas.microsoft.com/office/drawing/2014/main" id="{179B5400-E893-47BF-A8B5-62E08E78B763}"/>
              </a:ext>
            </a:extLst>
          </p:cNvPr>
          <p:cNvSpPr/>
          <p:nvPr/>
        </p:nvSpPr>
        <p:spPr>
          <a:xfrm>
            <a:off x="11274423" y="11526077"/>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2" name="TextBox 41">
            <a:extLst>
              <a:ext uri="{FF2B5EF4-FFF2-40B4-BE49-F238E27FC236}">
                <a16:creationId xmlns:a16="http://schemas.microsoft.com/office/drawing/2014/main" id="{6D88A498-A768-4727-9767-B3BCBCD5DE57}"/>
              </a:ext>
            </a:extLst>
          </p:cNvPr>
          <p:cNvSpPr txBox="1"/>
          <p:nvPr/>
        </p:nvSpPr>
        <p:spPr>
          <a:xfrm>
            <a:off x="1204723" y="4419600"/>
            <a:ext cx="10701905"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 MAINTAIN GRANULAR SERVICE THROUGH PROSPECTIVE EXPERIENCE ENERGISTICAL PURSUE EXTENSIVE SERVICES AFTER TIMELY MATERIALS. </a:t>
            </a:r>
            <a:endParaRPr lang="en-US" sz="2700" dirty="0">
              <a:latin typeface="Poppins Medium" panose="00000600000000000000" pitchFamily="2" charset="0"/>
              <a:cs typeface="Poppins Medium" panose="00000600000000000000" pitchFamily="2" charset="0"/>
            </a:endParaRPr>
          </a:p>
        </p:txBody>
      </p:sp>
      <p:cxnSp>
        <p:nvCxnSpPr>
          <p:cNvPr id="44" name="Straight Connector 43">
            <a:extLst>
              <a:ext uri="{FF2B5EF4-FFF2-40B4-BE49-F238E27FC236}">
                <a16:creationId xmlns:a16="http://schemas.microsoft.com/office/drawing/2014/main" id="{1969DDE4-F492-4A32-BE74-49E516E4F612}"/>
              </a:ext>
            </a:extLst>
          </p:cNvPr>
          <p:cNvCxnSpPr>
            <a:cxnSpLocks/>
          </p:cNvCxnSpPr>
          <p:nvPr/>
        </p:nvCxnSpPr>
        <p:spPr>
          <a:xfrm>
            <a:off x="1383686" y="7615084"/>
            <a:ext cx="10119337" cy="0"/>
          </a:xfrm>
          <a:prstGeom prst="line">
            <a:avLst/>
          </a:prstGeom>
        </p:spPr>
        <p:style>
          <a:lnRef idx="1">
            <a:schemeClr val="accent1"/>
          </a:lnRef>
          <a:fillRef idx="0">
            <a:schemeClr val="accent1"/>
          </a:fillRef>
          <a:effectRef idx="0">
            <a:schemeClr val="accent1"/>
          </a:effectRef>
          <a:fontRef idx="minor">
            <a:schemeClr val="tx1"/>
          </a:fontRef>
        </p:style>
      </p:cxnSp>
      <p:grpSp>
        <p:nvGrpSpPr>
          <p:cNvPr id="34" name="Group 33">
            <a:extLst>
              <a:ext uri="{FF2B5EF4-FFF2-40B4-BE49-F238E27FC236}">
                <a16:creationId xmlns:a16="http://schemas.microsoft.com/office/drawing/2014/main" id="{02B55504-21F1-4E2D-B53E-EC00CA5F6625}"/>
              </a:ext>
            </a:extLst>
          </p:cNvPr>
          <p:cNvGrpSpPr/>
          <p:nvPr/>
        </p:nvGrpSpPr>
        <p:grpSpPr>
          <a:xfrm rot="16200000">
            <a:off x="18541639" y="6510391"/>
            <a:ext cx="8996929" cy="2681748"/>
            <a:chOff x="13027025" y="4938252"/>
            <a:chExt cx="8996929" cy="2681748"/>
          </a:xfrm>
        </p:grpSpPr>
        <p:sp>
          <p:nvSpPr>
            <p:cNvPr id="22" name="Rectangle 21">
              <a:extLst>
                <a:ext uri="{FF2B5EF4-FFF2-40B4-BE49-F238E27FC236}">
                  <a16:creationId xmlns:a16="http://schemas.microsoft.com/office/drawing/2014/main" id="{9A0107F1-4FCB-4755-BD10-7BBA0FB70CEC}"/>
                </a:ext>
              </a:extLst>
            </p:cNvPr>
            <p:cNvSpPr/>
            <p:nvPr/>
          </p:nvSpPr>
          <p:spPr>
            <a:xfrm>
              <a:off x="13027026" y="4938252"/>
              <a:ext cx="8996928" cy="268174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TextBox 22">
              <a:extLst>
                <a:ext uri="{FF2B5EF4-FFF2-40B4-BE49-F238E27FC236}">
                  <a16:creationId xmlns:a16="http://schemas.microsoft.com/office/drawing/2014/main" id="{73CCBC4F-B704-46A5-B30B-4A870DF1E4A4}"/>
                </a:ext>
              </a:extLst>
            </p:cNvPr>
            <p:cNvSpPr txBox="1"/>
            <p:nvPr/>
          </p:nvSpPr>
          <p:spPr>
            <a:xfrm>
              <a:off x="13027025" y="5770467"/>
              <a:ext cx="8996929" cy="1400383"/>
            </a:xfrm>
            <a:prstGeom prst="rect">
              <a:avLst/>
            </a:prstGeom>
            <a:noFill/>
          </p:spPr>
          <p:txBody>
            <a:bodyPr wrap="square" rtlCol="0">
              <a:spAutoFit/>
            </a:bodyPr>
            <a:lstStyle/>
            <a:p>
              <a:pPr algn="ctr">
                <a:lnSpc>
                  <a:spcPct val="80000"/>
                </a:lnSpc>
              </a:pPr>
              <a:r>
                <a:rPr lang="en-US" sz="10000" spc="600">
                  <a:solidFill>
                    <a:schemeClr val="bg1"/>
                  </a:solidFill>
                  <a:latin typeface="Bebas Neue Regular" panose="020B0606020202050201" pitchFamily="34" charset="0"/>
                </a:rPr>
                <a:t>opportunities</a:t>
              </a:r>
              <a:endParaRPr lang="ru-RU" sz="10000" spc="600">
                <a:solidFill>
                  <a:schemeClr val="bg1"/>
                </a:solidFill>
                <a:latin typeface="+mj-lt"/>
              </a:endParaRPr>
            </a:p>
          </p:txBody>
        </p:sp>
      </p:grpSp>
    </p:spTree>
    <p:extLst>
      <p:ext uri="{BB962C8B-B14F-4D97-AF65-F5344CB8AC3E}">
        <p14:creationId xmlns:p14="http://schemas.microsoft.com/office/powerpoint/2010/main" val="3694685648"/>
      </p:ext>
    </p:extLst>
  </p:cSld>
  <p:clrMapOvr>
    <a:masterClrMapping/>
  </p:clrMapOvr>
  <p:transition spd="slow" advClick="0" advTm="1000">
    <p:push/>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B782505B-BBD3-4E03-91E5-01A41D8FDDFC}"/>
              </a:ext>
            </a:extLst>
          </p:cNvPr>
          <p:cNvSpPr>
            <a:spLocks noGrp="1"/>
          </p:cNvSpPr>
          <p:nvPr>
            <p:ph type="pic" sz="quarter" idx="10"/>
          </p:nvPr>
        </p:nvSpPr>
        <p:spPr/>
      </p:sp>
      <p:sp>
        <p:nvSpPr>
          <p:cNvPr id="3" name="TextBox 2">
            <a:extLst>
              <a:ext uri="{FF2B5EF4-FFF2-40B4-BE49-F238E27FC236}">
                <a16:creationId xmlns:a16="http://schemas.microsoft.com/office/drawing/2014/main" id="{D04BB6DE-31A1-45BD-93A7-84A7AB02B1B3}"/>
              </a:ext>
            </a:extLst>
          </p:cNvPr>
          <p:cNvSpPr txBox="1"/>
          <p:nvPr/>
        </p:nvSpPr>
        <p:spPr>
          <a:xfrm>
            <a:off x="1204725" y="2264849"/>
            <a:ext cx="115937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swot </a:t>
            </a:r>
            <a:r>
              <a:rPr lang="en-US" sz="12000" spc="600">
                <a:latin typeface="Bebas Neue Regular" panose="020B0606020202050201" pitchFamily="34" charset="0"/>
              </a:rPr>
              <a:t>analysis</a:t>
            </a:r>
            <a:endParaRPr lang="ru-RU" sz="12000" spc="600">
              <a:latin typeface="+mj-lt"/>
            </a:endParaRPr>
          </a:p>
        </p:txBody>
      </p:sp>
      <p:sp>
        <p:nvSpPr>
          <p:cNvPr id="4" name="TextBox 3">
            <a:extLst>
              <a:ext uri="{FF2B5EF4-FFF2-40B4-BE49-F238E27FC236}">
                <a16:creationId xmlns:a16="http://schemas.microsoft.com/office/drawing/2014/main" id="{1BB6CCCA-502B-4250-B114-29E1F1ACA39B}"/>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CE8246A0-4A99-4CF9-B063-EE5224744AAF}"/>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9" name="Group 18">
            <a:extLst>
              <a:ext uri="{FF2B5EF4-FFF2-40B4-BE49-F238E27FC236}">
                <a16:creationId xmlns:a16="http://schemas.microsoft.com/office/drawing/2014/main" id="{B33E491C-2DD6-415D-A571-4F8EBD8381C4}"/>
              </a:ext>
            </a:extLst>
          </p:cNvPr>
          <p:cNvGrpSpPr/>
          <p:nvPr/>
        </p:nvGrpSpPr>
        <p:grpSpPr>
          <a:xfrm>
            <a:off x="14093825" y="1447800"/>
            <a:ext cx="9000103" cy="3534044"/>
            <a:chOff x="14093825" y="1219200"/>
            <a:chExt cx="9000103" cy="3534044"/>
          </a:xfrm>
        </p:grpSpPr>
        <p:sp>
          <p:nvSpPr>
            <p:cNvPr id="7" name="TextBox 6">
              <a:extLst>
                <a:ext uri="{FF2B5EF4-FFF2-40B4-BE49-F238E27FC236}">
                  <a16:creationId xmlns:a16="http://schemas.microsoft.com/office/drawing/2014/main" id="{AB674BC8-487E-487B-AA67-438E887BBDDB}"/>
                </a:ext>
              </a:extLst>
            </p:cNvPr>
            <p:cNvSpPr txBox="1"/>
            <p:nvPr/>
          </p:nvSpPr>
          <p:spPr>
            <a:xfrm>
              <a:off x="15029049" y="1219200"/>
              <a:ext cx="8064879" cy="3534044"/>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wireless resources from supply visionary portals via backward compatible from results. </a:t>
              </a:r>
            </a:p>
            <a:p>
              <a:pPr>
                <a:lnSpc>
                  <a:spcPct val="140000"/>
                </a:lnSpc>
              </a:pPr>
              <a:endParaRPr lang="en-US" sz="2700">
                <a:latin typeface="Poppins Light" panose="00000400000000000000" pitchFamily="2" charset="0"/>
                <a:cs typeface="Poppins Light" panose="00000400000000000000" pitchFamily="2" charset="0"/>
              </a:endParaRPr>
            </a:p>
            <a:p>
              <a:pPr>
                <a:lnSpc>
                  <a:spcPct val="140000"/>
                </a:lnSpc>
              </a:pPr>
              <a:r>
                <a:rPr lang="en-US" sz="2700">
                  <a:latin typeface="Poppins Light" panose="00000400000000000000" pitchFamily="2" charset="0"/>
                  <a:cs typeface="Poppins Light" panose="00000400000000000000" pitchFamily="2" charset="0"/>
                </a:rPr>
                <a:t>Competently tested without item objectively monetize description for opportunities</a:t>
              </a:r>
            </a:p>
          </p:txBody>
        </p:sp>
        <p:sp>
          <p:nvSpPr>
            <p:cNvPr id="8" name="Oval 7">
              <a:extLst>
                <a:ext uri="{FF2B5EF4-FFF2-40B4-BE49-F238E27FC236}">
                  <a16:creationId xmlns:a16="http://schemas.microsoft.com/office/drawing/2014/main" id="{02AF879B-2E0E-44C7-B5BB-4FD2670CA663}"/>
                </a:ext>
              </a:extLst>
            </p:cNvPr>
            <p:cNvSpPr/>
            <p:nvPr/>
          </p:nvSpPr>
          <p:spPr>
            <a:xfrm>
              <a:off x="14093825" y="1470294"/>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Oval 8">
              <a:extLst>
                <a:ext uri="{FF2B5EF4-FFF2-40B4-BE49-F238E27FC236}">
                  <a16:creationId xmlns:a16="http://schemas.microsoft.com/office/drawing/2014/main" id="{D1810A84-98F3-4A2B-8228-09BE20F4A159}"/>
                </a:ext>
              </a:extLst>
            </p:cNvPr>
            <p:cNvSpPr/>
            <p:nvPr/>
          </p:nvSpPr>
          <p:spPr>
            <a:xfrm>
              <a:off x="14093825" y="3782521"/>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8" name="Group 17">
            <a:extLst>
              <a:ext uri="{FF2B5EF4-FFF2-40B4-BE49-F238E27FC236}">
                <a16:creationId xmlns:a16="http://schemas.microsoft.com/office/drawing/2014/main" id="{958034E3-6700-41B0-B33A-92008CE5F09B}"/>
              </a:ext>
            </a:extLst>
          </p:cNvPr>
          <p:cNvGrpSpPr/>
          <p:nvPr/>
        </p:nvGrpSpPr>
        <p:grpSpPr>
          <a:xfrm>
            <a:off x="1204725" y="7010400"/>
            <a:ext cx="9000103" cy="3534044"/>
            <a:chOff x="1204725" y="4586072"/>
            <a:chExt cx="9000103" cy="3534044"/>
          </a:xfrm>
        </p:grpSpPr>
        <p:sp>
          <p:nvSpPr>
            <p:cNvPr id="13" name="TextBox 12">
              <a:extLst>
                <a:ext uri="{FF2B5EF4-FFF2-40B4-BE49-F238E27FC236}">
                  <a16:creationId xmlns:a16="http://schemas.microsoft.com/office/drawing/2014/main" id="{BA9325CE-FE58-49BC-B509-5B4C45C6DEFF}"/>
                </a:ext>
              </a:extLst>
            </p:cNvPr>
            <p:cNvSpPr txBox="1"/>
            <p:nvPr/>
          </p:nvSpPr>
          <p:spPr>
            <a:xfrm>
              <a:off x="2139949" y="4586072"/>
              <a:ext cx="8064879" cy="3534044"/>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Uniquely iterate strategic markets schemas. Uniquely strategize strategic data and client-centric </a:t>
              </a:r>
            </a:p>
            <a:p>
              <a:pPr>
                <a:lnSpc>
                  <a:spcPct val="140000"/>
                </a:lnSpc>
              </a:pPr>
              <a:endParaRPr lang="en-US" sz="2700">
                <a:latin typeface="Poppins Light" panose="00000400000000000000" pitchFamily="2" charset="0"/>
                <a:cs typeface="Poppins Light" panose="00000400000000000000" pitchFamily="2" charset="0"/>
              </a:endParaRPr>
            </a:p>
            <a:p>
              <a:pPr>
                <a:lnSpc>
                  <a:spcPct val="140000"/>
                </a:lnSpc>
              </a:pPr>
              <a:r>
                <a:rPr lang="en-US" sz="2700">
                  <a:latin typeface="Poppins Light" panose="00000400000000000000" pitchFamily="2" charset="0"/>
                  <a:cs typeface="Poppins Light" panose="00000400000000000000" pitchFamily="2" charset="0"/>
                </a:rPr>
                <a:t>Continually transition orthogonal platforms whereas interactive interfaces. </a:t>
              </a:r>
              <a:endParaRPr lang="en-US" sz="2700" dirty="0">
                <a:latin typeface="Poppins Light" panose="00000400000000000000" pitchFamily="2" charset="0"/>
                <a:cs typeface="Poppins Light" panose="00000400000000000000" pitchFamily="2" charset="0"/>
              </a:endParaRPr>
            </a:p>
          </p:txBody>
        </p:sp>
        <p:sp>
          <p:nvSpPr>
            <p:cNvPr id="14" name="Oval 13">
              <a:extLst>
                <a:ext uri="{FF2B5EF4-FFF2-40B4-BE49-F238E27FC236}">
                  <a16:creationId xmlns:a16="http://schemas.microsoft.com/office/drawing/2014/main" id="{EE6AA0D9-4E32-4D0B-8E9E-0BAD27359995}"/>
                </a:ext>
              </a:extLst>
            </p:cNvPr>
            <p:cNvSpPr/>
            <p:nvPr/>
          </p:nvSpPr>
          <p:spPr>
            <a:xfrm>
              <a:off x="1204725" y="4837166"/>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5" name="Oval 14">
              <a:extLst>
                <a:ext uri="{FF2B5EF4-FFF2-40B4-BE49-F238E27FC236}">
                  <a16:creationId xmlns:a16="http://schemas.microsoft.com/office/drawing/2014/main" id="{3C06539C-A228-4297-B4C1-9385D4A677CD}"/>
                </a:ext>
              </a:extLst>
            </p:cNvPr>
            <p:cNvSpPr/>
            <p:nvPr/>
          </p:nvSpPr>
          <p:spPr>
            <a:xfrm>
              <a:off x="1204725" y="7149393"/>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30" name="Group 29">
            <a:extLst>
              <a:ext uri="{FF2B5EF4-FFF2-40B4-BE49-F238E27FC236}">
                <a16:creationId xmlns:a16="http://schemas.microsoft.com/office/drawing/2014/main" id="{E7A4597F-14A7-4FD4-9FBD-E4B59884CAB5}"/>
              </a:ext>
            </a:extLst>
          </p:cNvPr>
          <p:cNvGrpSpPr/>
          <p:nvPr/>
        </p:nvGrpSpPr>
        <p:grpSpPr>
          <a:xfrm>
            <a:off x="8836026" y="11034252"/>
            <a:ext cx="6852670" cy="2681748"/>
            <a:chOff x="14099155" y="4938252"/>
            <a:chExt cx="6852670" cy="2681748"/>
          </a:xfrm>
        </p:grpSpPr>
        <p:sp>
          <p:nvSpPr>
            <p:cNvPr id="31" name="Rectangle 30">
              <a:extLst>
                <a:ext uri="{FF2B5EF4-FFF2-40B4-BE49-F238E27FC236}">
                  <a16:creationId xmlns:a16="http://schemas.microsoft.com/office/drawing/2014/main" id="{AF58F48A-D137-4CE1-8806-EE1B0EA056DB}"/>
                </a:ext>
              </a:extLst>
            </p:cNvPr>
            <p:cNvSpPr/>
            <p:nvPr/>
          </p:nvSpPr>
          <p:spPr>
            <a:xfrm>
              <a:off x="14099155" y="4938252"/>
              <a:ext cx="6852670" cy="2681748"/>
            </a:xfrm>
            <a:prstGeom prst="rect">
              <a:avLst/>
            </a:prstGeom>
            <a:solidFill>
              <a:schemeClr val="bg1">
                <a:lumMod val="8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TextBox 31">
              <a:extLst>
                <a:ext uri="{FF2B5EF4-FFF2-40B4-BE49-F238E27FC236}">
                  <a16:creationId xmlns:a16="http://schemas.microsoft.com/office/drawing/2014/main" id="{952DAF54-1425-4975-8679-3434E0F69F64}"/>
                </a:ext>
              </a:extLst>
            </p:cNvPr>
            <p:cNvSpPr txBox="1"/>
            <p:nvPr/>
          </p:nvSpPr>
          <p:spPr>
            <a:xfrm>
              <a:off x="14099156" y="5770467"/>
              <a:ext cx="6852668" cy="1400383"/>
            </a:xfrm>
            <a:prstGeom prst="rect">
              <a:avLst/>
            </a:prstGeom>
            <a:noFill/>
          </p:spPr>
          <p:txBody>
            <a:bodyPr wrap="square" rtlCol="0">
              <a:spAutoFit/>
            </a:bodyPr>
            <a:lstStyle/>
            <a:p>
              <a:pPr algn="ctr">
                <a:lnSpc>
                  <a:spcPct val="80000"/>
                </a:lnSpc>
              </a:pPr>
              <a:r>
                <a:rPr lang="en-US" sz="10000" spc="600">
                  <a:solidFill>
                    <a:schemeClr val="bg1"/>
                  </a:solidFill>
                  <a:latin typeface="Bebas Neue Regular" panose="020B0606020202050201" pitchFamily="34" charset="0"/>
                </a:rPr>
                <a:t>threats</a:t>
              </a:r>
              <a:endParaRPr lang="ru-RU" sz="10000" spc="600">
                <a:solidFill>
                  <a:schemeClr val="bg1"/>
                </a:solidFill>
                <a:latin typeface="+mj-lt"/>
              </a:endParaRPr>
            </a:p>
          </p:txBody>
        </p:sp>
      </p:grpSp>
      <p:sp>
        <p:nvSpPr>
          <p:cNvPr id="33" name="TextBox 32">
            <a:extLst>
              <a:ext uri="{FF2B5EF4-FFF2-40B4-BE49-F238E27FC236}">
                <a16:creationId xmlns:a16="http://schemas.microsoft.com/office/drawing/2014/main" id="{53F94CDA-E2A6-4201-9A21-989C2258465A}"/>
              </a:ext>
            </a:extLst>
          </p:cNvPr>
          <p:cNvSpPr txBox="1"/>
          <p:nvPr/>
        </p:nvSpPr>
        <p:spPr>
          <a:xfrm>
            <a:off x="1204724" y="4191000"/>
            <a:ext cx="8774302"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1425439327"/>
      </p:ext>
    </p:extLst>
  </p:cSld>
  <p:clrMapOvr>
    <a:masterClrMapping/>
  </p:clrMapOvr>
  <p:transition spd="slow" advClick="0" advTm="1000">
    <p:push/>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8CAEA05A-4AA3-4F38-87D7-ABFBB2664971}"/>
              </a:ext>
            </a:extLst>
          </p:cNvPr>
          <p:cNvSpPr>
            <a:spLocks noGrp="1"/>
          </p:cNvSpPr>
          <p:nvPr>
            <p:ph type="pic" sz="quarter" idx="10"/>
          </p:nvPr>
        </p:nvSpPr>
        <p:spPr/>
      </p:sp>
      <p:sp>
        <p:nvSpPr>
          <p:cNvPr id="3" name="TextBox 2">
            <a:extLst>
              <a:ext uri="{FF2B5EF4-FFF2-40B4-BE49-F238E27FC236}">
                <a16:creationId xmlns:a16="http://schemas.microsoft.com/office/drawing/2014/main" id="{9B23D7C7-0CCA-49E1-9D58-E1DE7949D2C6}"/>
              </a:ext>
            </a:extLst>
          </p:cNvPr>
          <p:cNvSpPr txBox="1"/>
          <p:nvPr/>
        </p:nvSpPr>
        <p:spPr>
          <a:xfrm>
            <a:off x="1204725" y="2264849"/>
            <a:ext cx="11898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Steps </a:t>
            </a:r>
            <a:r>
              <a:rPr lang="en-US" sz="12000" spc="600">
                <a:latin typeface="Bebas Neue Regular" panose="020B0606020202050201" pitchFamily="34" charset="0"/>
              </a:rPr>
              <a:t>to launch</a:t>
            </a:r>
            <a:endParaRPr lang="ru-RU" sz="12000" spc="600">
              <a:latin typeface="+mj-lt"/>
            </a:endParaRPr>
          </a:p>
        </p:txBody>
      </p:sp>
      <p:sp>
        <p:nvSpPr>
          <p:cNvPr id="4" name="TextBox 3">
            <a:extLst>
              <a:ext uri="{FF2B5EF4-FFF2-40B4-BE49-F238E27FC236}">
                <a16:creationId xmlns:a16="http://schemas.microsoft.com/office/drawing/2014/main" id="{6F2C0946-D649-4DC6-88BE-61C21FBA9A5E}"/>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DE55C0D4-BBD9-48BD-A982-C60060B5AB0D}"/>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a:extLst>
              <a:ext uri="{FF2B5EF4-FFF2-40B4-BE49-F238E27FC236}">
                <a16:creationId xmlns:a16="http://schemas.microsoft.com/office/drawing/2014/main" id="{916D2CDD-9D1A-466C-8BBE-DDCBF51974E8}"/>
              </a:ext>
            </a:extLst>
          </p:cNvPr>
          <p:cNvSpPr txBox="1"/>
          <p:nvPr/>
        </p:nvSpPr>
        <p:spPr>
          <a:xfrm>
            <a:off x="1204723" y="4038600"/>
            <a:ext cx="10526902"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grpSp>
        <p:nvGrpSpPr>
          <p:cNvPr id="15" name="Group 14">
            <a:extLst>
              <a:ext uri="{FF2B5EF4-FFF2-40B4-BE49-F238E27FC236}">
                <a16:creationId xmlns:a16="http://schemas.microsoft.com/office/drawing/2014/main" id="{DCB08A7E-B885-41DC-B651-94E10D4F7F6C}"/>
              </a:ext>
            </a:extLst>
          </p:cNvPr>
          <p:cNvGrpSpPr/>
          <p:nvPr/>
        </p:nvGrpSpPr>
        <p:grpSpPr>
          <a:xfrm>
            <a:off x="1376548" y="6397322"/>
            <a:ext cx="6468877" cy="3432478"/>
            <a:chOff x="2226050" y="8610600"/>
            <a:chExt cx="6468877" cy="3432478"/>
          </a:xfrm>
        </p:grpSpPr>
        <p:sp>
          <p:nvSpPr>
            <p:cNvPr id="7" name="TextBox 6">
              <a:extLst>
                <a:ext uri="{FF2B5EF4-FFF2-40B4-BE49-F238E27FC236}">
                  <a16:creationId xmlns:a16="http://schemas.microsoft.com/office/drawing/2014/main" id="{870CE173-6B9E-49D4-95CE-4D4757DFBFEA}"/>
                </a:ext>
              </a:extLst>
            </p:cNvPr>
            <p:cNvSpPr txBox="1"/>
            <p:nvPr/>
          </p:nvSpPr>
          <p:spPr>
            <a:xfrm>
              <a:off x="4721225" y="8610600"/>
              <a:ext cx="3973702" cy="3432478"/>
            </a:xfrm>
            <a:prstGeom prst="rect">
              <a:avLst/>
            </a:prstGeom>
            <a:noFill/>
          </p:spPr>
          <p:txBody>
            <a:bodyPr wrap="square" numCol="1" spcCol="720000" rtlCol="0">
              <a:spAutoFit/>
            </a:bodyPr>
            <a:lstStyle/>
            <a:p>
              <a:pPr>
                <a:lnSpc>
                  <a:spcPct val="140000"/>
                </a:lnSpc>
                <a:spcBef>
                  <a:spcPts val="2400"/>
                </a:spcBef>
              </a:pPr>
              <a:r>
                <a:rPr lang="en-US" sz="3500">
                  <a:latin typeface="+mj-lt"/>
                  <a:cs typeface="Poppins" panose="00000500000000000000" pitchFamily="2" charset="0"/>
                </a:rPr>
                <a:t>Exploration</a:t>
              </a:r>
              <a:endParaRPr lang="en-US" sz="2700">
                <a:latin typeface="Poppins Light" panose="00000400000000000000" pitchFamily="2" charset="0"/>
                <a:cs typeface="Poppins Light" panose="00000400000000000000" pitchFamily="2" charset="0"/>
              </a:endParaRP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formulate services supply backward compatible from results. </a:t>
              </a:r>
              <a:endParaRPr lang="en-US" sz="2700" dirty="0">
                <a:latin typeface="Poppins Light" panose="00000400000000000000" pitchFamily="2" charset="0"/>
                <a:cs typeface="Poppins Light" panose="00000400000000000000" pitchFamily="2" charset="0"/>
              </a:endParaRPr>
            </a:p>
          </p:txBody>
        </p:sp>
        <p:sp>
          <p:nvSpPr>
            <p:cNvPr id="10" name="Oval 9">
              <a:extLst>
                <a:ext uri="{FF2B5EF4-FFF2-40B4-BE49-F238E27FC236}">
                  <a16:creationId xmlns:a16="http://schemas.microsoft.com/office/drawing/2014/main" id="{56799D95-CAFA-4A33-A07A-BD3C355F10A1}"/>
                </a:ext>
              </a:extLst>
            </p:cNvPr>
            <p:cNvSpPr/>
            <p:nvPr/>
          </p:nvSpPr>
          <p:spPr>
            <a:xfrm>
              <a:off x="2226050" y="8852716"/>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TextBox 13">
              <a:extLst>
                <a:ext uri="{FF2B5EF4-FFF2-40B4-BE49-F238E27FC236}">
                  <a16:creationId xmlns:a16="http://schemas.microsoft.com/office/drawing/2014/main" id="{24640B1D-EF01-4ECB-B195-65C6AF0E0173}"/>
                </a:ext>
              </a:extLst>
            </p:cNvPr>
            <p:cNvSpPr txBox="1"/>
            <p:nvPr/>
          </p:nvSpPr>
          <p:spPr>
            <a:xfrm>
              <a:off x="2226050" y="9329212"/>
              <a:ext cx="1752600" cy="1007968"/>
            </a:xfrm>
            <a:prstGeom prst="rect">
              <a:avLst/>
            </a:prstGeom>
            <a:noFill/>
          </p:spPr>
          <p:txBody>
            <a:bodyPr wrap="square" rtlCol="0">
              <a:spAutoFit/>
            </a:bodyPr>
            <a:lstStyle/>
            <a:p>
              <a:pPr algn="ctr">
                <a:lnSpc>
                  <a:spcPct val="80000"/>
                </a:lnSpc>
              </a:pPr>
              <a:r>
                <a:rPr lang="en-US" sz="7000">
                  <a:solidFill>
                    <a:schemeClr val="bg1"/>
                  </a:solidFill>
                  <a:latin typeface="Bebas Neue Regular" panose="020B0606020202050201" pitchFamily="34" charset="0"/>
                </a:rPr>
                <a:t>01</a:t>
              </a:r>
              <a:endParaRPr lang="ru-RU" sz="7000">
                <a:solidFill>
                  <a:schemeClr val="bg1"/>
                </a:solidFill>
                <a:latin typeface="+mj-lt"/>
              </a:endParaRPr>
            </a:p>
          </p:txBody>
        </p:sp>
      </p:grpSp>
      <p:grpSp>
        <p:nvGrpSpPr>
          <p:cNvPr id="16" name="Group 15">
            <a:extLst>
              <a:ext uri="{FF2B5EF4-FFF2-40B4-BE49-F238E27FC236}">
                <a16:creationId xmlns:a16="http://schemas.microsoft.com/office/drawing/2014/main" id="{7884012B-DC20-44EE-83B9-4384F97B9116}"/>
              </a:ext>
            </a:extLst>
          </p:cNvPr>
          <p:cNvGrpSpPr/>
          <p:nvPr/>
        </p:nvGrpSpPr>
        <p:grpSpPr>
          <a:xfrm>
            <a:off x="8836025" y="6397322"/>
            <a:ext cx="6468877" cy="3432478"/>
            <a:chOff x="2226050" y="8610600"/>
            <a:chExt cx="6468877" cy="3432478"/>
          </a:xfrm>
        </p:grpSpPr>
        <p:sp>
          <p:nvSpPr>
            <p:cNvPr id="17" name="TextBox 16">
              <a:extLst>
                <a:ext uri="{FF2B5EF4-FFF2-40B4-BE49-F238E27FC236}">
                  <a16:creationId xmlns:a16="http://schemas.microsoft.com/office/drawing/2014/main" id="{1B182585-1673-4D4D-87F9-79A31CA23265}"/>
                </a:ext>
              </a:extLst>
            </p:cNvPr>
            <p:cNvSpPr txBox="1"/>
            <p:nvPr/>
          </p:nvSpPr>
          <p:spPr>
            <a:xfrm>
              <a:off x="4721225" y="8610600"/>
              <a:ext cx="3973702" cy="3432478"/>
            </a:xfrm>
            <a:prstGeom prst="rect">
              <a:avLst/>
            </a:prstGeom>
            <a:noFill/>
          </p:spPr>
          <p:txBody>
            <a:bodyPr wrap="square" numCol="1" spcCol="720000" rtlCol="0">
              <a:spAutoFit/>
            </a:bodyPr>
            <a:lstStyle/>
            <a:p>
              <a:pPr>
                <a:lnSpc>
                  <a:spcPct val="140000"/>
                </a:lnSpc>
                <a:spcBef>
                  <a:spcPts val="2400"/>
                </a:spcBef>
              </a:pPr>
              <a:r>
                <a:rPr lang="en-US" sz="3500">
                  <a:latin typeface="+mj-lt"/>
                  <a:cs typeface="Poppins" panose="00000500000000000000" pitchFamily="2" charset="0"/>
                </a:rPr>
                <a:t>Marketing</a:t>
              </a:r>
              <a:endParaRPr lang="en-US" sz="2700">
                <a:latin typeface="Poppins Light" panose="00000400000000000000" pitchFamily="2" charset="0"/>
                <a:cs typeface="Poppins Light" panose="00000400000000000000" pitchFamily="2" charset="0"/>
              </a:endParaRP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formulate services supply backward compatible from results. </a:t>
              </a:r>
              <a:endParaRPr lang="en-US" sz="2700" dirty="0">
                <a:latin typeface="Poppins Light" panose="00000400000000000000" pitchFamily="2" charset="0"/>
                <a:cs typeface="Poppins Light" panose="00000400000000000000" pitchFamily="2" charset="0"/>
              </a:endParaRPr>
            </a:p>
          </p:txBody>
        </p:sp>
        <p:sp>
          <p:nvSpPr>
            <p:cNvPr id="18" name="Oval 17">
              <a:extLst>
                <a:ext uri="{FF2B5EF4-FFF2-40B4-BE49-F238E27FC236}">
                  <a16:creationId xmlns:a16="http://schemas.microsoft.com/office/drawing/2014/main" id="{DC5EA67F-80E6-495A-AA06-0B915F855331}"/>
                </a:ext>
              </a:extLst>
            </p:cNvPr>
            <p:cNvSpPr/>
            <p:nvPr/>
          </p:nvSpPr>
          <p:spPr>
            <a:xfrm>
              <a:off x="2226050" y="8852716"/>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a:extLst>
                <a:ext uri="{FF2B5EF4-FFF2-40B4-BE49-F238E27FC236}">
                  <a16:creationId xmlns:a16="http://schemas.microsoft.com/office/drawing/2014/main" id="{C37E7332-6561-482E-AFAF-D8E4A97A3634}"/>
                </a:ext>
              </a:extLst>
            </p:cNvPr>
            <p:cNvSpPr txBox="1"/>
            <p:nvPr/>
          </p:nvSpPr>
          <p:spPr>
            <a:xfrm>
              <a:off x="2226050" y="9329212"/>
              <a:ext cx="1752600" cy="1007968"/>
            </a:xfrm>
            <a:prstGeom prst="rect">
              <a:avLst/>
            </a:prstGeom>
            <a:noFill/>
          </p:spPr>
          <p:txBody>
            <a:bodyPr wrap="square" rtlCol="0">
              <a:spAutoFit/>
            </a:bodyPr>
            <a:lstStyle/>
            <a:p>
              <a:pPr algn="ctr">
                <a:lnSpc>
                  <a:spcPct val="80000"/>
                </a:lnSpc>
              </a:pPr>
              <a:r>
                <a:rPr lang="en-US" sz="7000">
                  <a:solidFill>
                    <a:schemeClr val="bg1"/>
                  </a:solidFill>
                  <a:latin typeface="Bebas Neue Regular" panose="020B0606020202050201" pitchFamily="34" charset="0"/>
                </a:rPr>
                <a:t>02</a:t>
              </a:r>
              <a:endParaRPr lang="ru-RU" sz="7000">
                <a:solidFill>
                  <a:schemeClr val="bg1"/>
                </a:solidFill>
                <a:latin typeface="+mj-lt"/>
              </a:endParaRPr>
            </a:p>
          </p:txBody>
        </p:sp>
      </p:grpSp>
      <p:grpSp>
        <p:nvGrpSpPr>
          <p:cNvPr id="20" name="Group 19">
            <a:extLst>
              <a:ext uri="{FF2B5EF4-FFF2-40B4-BE49-F238E27FC236}">
                <a16:creationId xmlns:a16="http://schemas.microsoft.com/office/drawing/2014/main" id="{73503B0F-1854-461D-A09D-EE09478CFF92}"/>
              </a:ext>
            </a:extLst>
          </p:cNvPr>
          <p:cNvGrpSpPr/>
          <p:nvPr/>
        </p:nvGrpSpPr>
        <p:grpSpPr>
          <a:xfrm>
            <a:off x="16379825" y="6397322"/>
            <a:ext cx="6468877" cy="3432478"/>
            <a:chOff x="2226050" y="8610600"/>
            <a:chExt cx="6468877" cy="3432478"/>
          </a:xfrm>
        </p:grpSpPr>
        <p:sp>
          <p:nvSpPr>
            <p:cNvPr id="21" name="TextBox 20">
              <a:extLst>
                <a:ext uri="{FF2B5EF4-FFF2-40B4-BE49-F238E27FC236}">
                  <a16:creationId xmlns:a16="http://schemas.microsoft.com/office/drawing/2014/main" id="{8992DC45-913A-44B1-B668-7F163B861714}"/>
                </a:ext>
              </a:extLst>
            </p:cNvPr>
            <p:cNvSpPr txBox="1"/>
            <p:nvPr/>
          </p:nvSpPr>
          <p:spPr>
            <a:xfrm>
              <a:off x="4721225" y="8610600"/>
              <a:ext cx="3973702" cy="3432478"/>
            </a:xfrm>
            <a:prstGeom prst="rect">
              <a:avLst/>
            </a:prstGeom>
            <a:noFill/>
          </p:spPr>
          <p:txBody>
            <a:bodyPr wrap="square" numCol="1" spcCol="720000" rtlCol="0">
              <a:spAutoFit/>
            </a:bodyPr>
            <a:lstStyle/>
            <a:p>
              <a:pPr>
                <a:lnSpc>
                  <a:spcPct val="140000"/>
                </a:lnSpc>
                <a:spcBef>
                  <a:spcPts val="2400"/>
                </a:spcBef>
              </a:pPr>
              <a:r>
                <a:rPr lang="en-US" sz="3500">
                  <a:latin typeface="+mj-lt"/>
                  <a:cs typeface="Poppins" panose="00000500000000000000" pitchFamily="2" charset="0"/>
                </a:rPr>
                <a:t>Promotion</a:t>
              </a:r>
              <a:endParaRPr lang="en-US" sz="2700">
                <a:latin typeface="Poppins Light" panose="00000400000000000000" pitchFamily="2" charset="0"/>
                <a:cs typeface="Poppins Light" panose="00000400000000000000" pitchFamily="2" charset="0"/>
              </a:endParaRP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formulate services supply backward compatible from results. </a:t>
              </a:r>
              <a:endParaRPr lang="en-US" sz="2700" dirty="0">
                <a:latin typeface="Poppins Light" panose="00000400000000000000" pitchFamily="2" charset="0"/>
                <a:cs typeface="Poppins Light" panose="00000400000000000000" pitchFamily="2" charset="0"/>
              </a:endParaRPr>
            </a:p>
          </p:txBody>
        </p:sp>
        <p:sp>
          <p:nvSpPr>
            <p:cNvPr id="22" name="Oval 21">
              <a:extLst>
                <a:ext uri="{FF2B5EF4-FFF2-40B4-BE49-F238E27FC236}">
                  <a16:creationId xmlns:a16="http://schemas.microsoft.com/office/drawing/2014/main" id="{6A9B2A74-FAF4-40AE-9295-392727D46505}"/>
                </a:ext>
              </a:extLst>
            </p:cNvPr>
            <p:cNvSpPr/>
            <p:nvPr/>
          </p:nvSpPr>
          <p:spPr>
            <a:xfrm>
              <a:off x="2226050" y="8852716"/>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TextBox 22">
              <a:extLst>
                <a:ext uri="{FF2B5EF4-FFF2-40B4-BE49-F238E27FC236}">
                  <a16:creationId xmlns:a16="http://schemas.microsoft.com/office/drawing/2014/main" id="{33600C1C-D91D-451B-A8B3-EC11C51C779F}"/>
                </a:ext>
              </a:extLst>
            </p:cNvPr>
            <p:cNvSpPr txBox="1"/>
            <p:nvPr/>
          </p:nvSpPr>
          <p:spPr>
            <a:xfrm>
              <a:off x="2226050" y="9329212"/>
              <a:ext cx="1752600" cy="1007968"/>
            </a:xfrm>
            <a:prstGeom prst="rect">
              <a:avLst/>
            </a:prstGeom>
            <a:noFill/>
          </p:spPr>
          <p:txBody>
            <a:bodyPr wrap="square" rtlCol="0">
              <a:spAutoFit/>
            </a:bodyPr>
            <a:lstStyle/>
            <a:p>
              <a:pPr algn="ctr">
                <a:lnSpc>
                  <a:spcPct val="80000"/>
                </a:lnSpc>
              </a:pPr>
              <a:r>
                <a:rPr lang="en-US" sz="7000">
                  <a:solidFill>
                    <a:schemeClr val="bg1"/>
                  </a:solidFill>
                  <a:latin typeface="Bebas Neue Regular" panose="020B0606020202050201" pitchFamily="34" charset="0"/>
                </a:rPr>
                <a:t>03</a:t>
              </a:r>
              <a:endParaRPr lang="ru-RU" sz="7000">
                <a:solidFill>
                  <a:schemeClr val="bg1"/>
                </a:solidFill>
                <a:latin typeface="+mj-lt"/>
              </a:endParaRPr>
            </a:p>
          </p:txBody>
        </p:sp>
      </p:grpSp>
      <p:sp>
        <p:nvSpPr>
          <p:cNvPr id="24" name="Rectangle 23">
            <a:extLst>
              <a:ext uri="{FF2B5EF4-FFF2-40B4-BE49-F238E27FC236}">
                <a16:creationId xmlns:a16="http://schemas.microsoft.com/office/drawing/2014/main" id="{40E6C2F5-5E12-4A40-88E6-DF5AF80097DF}"/>
              </a:ext>
            </a:extLst>
          </p:cNvPr>
          <p:cNvSpPr/>
          <p:nvPr/>
        </p:nvSpPr>
        <p:spPr>
          <a:xfrm>
            <a:off x="1292225" y="10972800"/>
            <a:ext cx="21880700" cy="143891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TextBox 24">
            <a:extLst>
              <a:ext uri="{FF2B5EF4-FFF2-40B4-BE49-F238E27FC236}">
                <a16:creationId xmlns:a16="http://schemas.microsoft.com/office/drawing/2014/main" id="{4784BA75-624B-4142-954C-DCA35B3549C4}"/>
              </a:ext>
            </a:extLst>
          </p:cNvPr>
          <p:cNvSpPr txBox="1"/>
          <p:nvPr/>
        </p:nvSpPr>
        <p:spPr>
          <a:xfrm>
            <a:off x="1292225" y="11294702"/>
            <a:ext cx="21793200" cy="625556"/>
          </a:xfrm>
          <a:prstGeom prst="rect">
            <a:avLst/>
          </a:prstGeom>
          <a:noFill/>
        </p:spPr>
        <p:txBody>
          <a:bodyPr wrap="square" rtlCol="0">
            <a:spAutoFit/>
          </a:bodyPr>
          <a:lstStyle/>
          <a:p>
            <a:pPr algn="ctr">
              <a:lnSpc>
                <a:spcPct val="140000"/>
              </a:lnSpc>
              <a:spcBef>
                <a:spcPts val="2400"/>
              </a:spcBef>
            </a:pPr>
            <a:r>
              <a:rPr lang="en-US" sz="2700" i="1">
                <a:latin typeface="+mn-lt"/>
                <a:cs typeface="Poppins" panose="00000500000000000000" pitchFamily="2" charset="0"/>
              </a:rPr>
              <a:t>Some description synergistical team driven networks progressively facilitate vertical development. </a:t>
            </a:r>
            <a:endParaRPr lang="en-US" sz="2700" i="1" dirty="0">
              <a:latin typeface="+mn-lt"/>
              <a:cs typeface="Poppins" panose="00000500000000000000" pitchFamily="2" charset="0"/>
            </a:endParaRPr>
          </a:p>
        </p:txBody>
      </p:sp>
    </p:spTree>
    <p:extLst>
      <p:ext uri="{BB962C8B-B14F-4D97-AF65-F5344CB8AC3E}">
        <p14:creationId xmlns:p14="http://schemas.microsoft.com/office/powerpoint/2010/main" val="3694681479"/>
      </p:ext>
    </p:extLst>
  </p:cSld>
  <p:clrMapOvr>
    <a:masterClrMapping/>
  </p:clrMapOvr>
  <p:transition spd="slow" advClick="0" advTm="1000">
    <p:push/>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a:extLst>
              <a:ext uri="{FF2B5EF4-FFF2-40B4-BE49-F238E27FC236}">
                <a16:creationId xmlns:a16="http://schemas.microsoft.com/office/drawing/2014/main" id="{F17056A9-D195-453A-9270-5D42EA42CCED}"/>
              </a:ext>
            </a:extLst>
          </p:cNvPr>
          <p:cNvSpPr txBox="1"/>
          <p:nvPr/>
        </p:nvSpPr>
        <p:spPr>
          <a:xfrm>
            <a:off x="1204725" y="2264849"/>
            <a:ext cx="11898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Client’s </a:t>
            </a:r>
            <a:r>
              <a:rPr lang="en-US" sz="12000" spc="600">
                <a:latin typeface="Bebas Neue Regular" panose="020B0606020202050201" pitchFamily="34" charset="0"/>
              </a:rPr>
              <a:t>reviews</a:t>
            </a:r>
            <a:endParaRPr lang="ru-RU" sz="12000" spc="600">
              <a:latin typeface="+mj-lt"/>
            </a:endParaRPr>
          </a:p>
        </p:txBody>
      </p:sp>
      <p:sp>
        <p:nvSpPr>
          <p:cNvPr id="7" name="TextBox 6">
            <a:extLst>
              <a:ext uri="{FF2B5EF4-FFF2-40B4-BE49-F238E27FC236}">
                <a16:creationId xmlns:a16="http://schemas.microsoft.com/office/drawing/2014/main" id="{518C3C99-82BB-4C54-8A26-6192F3E6132C}"/>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8" name="Rectangle 7">
            <a:extLst>
              <a:ext uri="{FF2B5EF4-FFF2-40B4-BE49-F238E27FC236}">
                <a16:creationId xmlns:a16="http://schemas.microsoft.com/office/drawing/2014/main" id="{B6022166-CAC9-42D8-ADBA-BD0590854A01}"/>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Rectangle 9">
            <a:extLst>
              <a:ext uri="{FF2B5EF4-FFF2-40B4-BE49-F238E27FC236}">
                <a16:creationId xmlns:a16="http://schemas.microsoft.com/office/drawing/2014/main" id="{1D73E1E8-D837-4664-8A86-B88824BCD192}"/>
              </a:ext>
            </a:extLst>
          </p:cNvPr>
          <p:cNvSpPr/>
          <p:nvPr/>
        </p:nvSpPr>
        <p:spPr>
          <a:xfrm>
            <a:off x="1292225" y="4784386"/>
            <a:ext cx="6721929" cy="77124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Rectangle 10">
            <a:extLst>
              <a:ext uri="{FF2B5EF4-FFF2-40B4-BE49-F238E27FC236}">
                <a16:creationId xmlns:a16="http://schemas.microsoft.com/office/drawing/2014/main" id="{E271AE16-1BEA-49A4-907E-236A8D807FE0}"/>
              </a:ext>
            </a:extLst>
          </p:cNvPr>
          <p:cNvSpPr/>
          <p:nvPr/>
        </p:nvSpPr>
        <p:spPr>
          <a:xfrm>
            <a:off x="8789761" y="4784386"/>
            <a:ext cx="6721929" cy="77124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Rectangle 11">
            <a:extLst>
              <a:ext uri="{FF2B5EF4-FFF2-40B4-BE49-F238E27FC236}">
                <a16:creationId xmlns:a16="http://schemas.microsoft.com/office/drawing/2014/main" id="{25FF4AAF-904C-494F-8FC8-B213F4A362D9}"/>
              </a:ext>
            </a:extLst>
          </p:cNvPr>
          <p:cNvSpPr/>
          <p:nvPr/>
        </p:nvSpPr>
        <p:spPr>
          <a:xfrm>
            <a:off x="16287296" y="4784386"/>
            <a:ext cx="6721929" cy="771241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TextBox 13">
            <a:extLst>
              <a:ext uri="{FF2B5EF4-FFF2-40B4-BE49-F238E27FC236}">
                <a16:creationId xmlns:a16="http://schemas.microsoft.com/office/drawing/2014/main" id="{681DA3BE-8046-4A3B-9F9F-C34A7BD19DF7}"/>
              </a:ext>
            </a:extLst>
          </p:cNvPr>
          <p:cNvSpPr txBox="1"/>
          <p:nvPr/>
        </p:nvSpPr>
        <p:spPr>
          <a:xfrm>
            <a:off x="2550115" y="6448156"/>
            <a:ext cx="4697600" cy="3534044"/>
          </a:xfrm>
          <a:prstGeom prst="rect">
            <a:avLst/>
          </a:prstGeom>
          <a:noFill/>
        </p:spPr>
        <p:txBody>
          <a:bodyPr wrap="square" numCol="1" spcCol="720000" rtlCol="0">
            <a:spAutoFit/>
          </a:bodyPr>
          <a:lstStyle/>
          <a:p>
            <a:pPr>
              <a:lnSpc>
                <a:spcPct val="140000"/>
              </a:lnSpc>
            </a:pPr>
            <a:r>
              <a:rPr lang="en-US" sz="2700" i="1">
                <a:latin typeface="Poppins Light" panose="00000400000000000000" pitchFamily="2" charset="0"/>
                <a:cs typeface="Poppins Light" panose="00000400000000000000" pitchFamily="2" charset="0"/>
              </a:rPr>
              <a:t>Seamlessly formulate wireless resources services. supply visionary portals via backward compatible from results. quickly syndicate.</a:t>
            </a:r>
            <a:endParaRPr lang="en-US" sz="2700" i="1" dirty="0">
              <a:latin typeface="Poppins Light" panose="00000400000000000000" pitchFamily="2" charset="0"/>
              <a:cs typeface="Poppins Light" panose="00000400000000000000" pitchFamily="2" charset="0"/>
            </a:endParaRPr>
          </a:p>
        </p:txBody>
      </p:sp>
      <p:grpSp>
        <p:nvGrpSpPr>
          <p:cNvPr id="17" name="Group 16">
            <a:extLst>
              <a:ext uri="{FF2B5EF4-FFF2-40B4-BE49-F238E27FC236}">
                <a16:creationId xmlns:a16="http://schemas.microsoft.com/office/drawing/2014/main" id="{58FA1B28-6261-4ACB-AE1E-9FFB80501621}"/>
              </a:ext>
            </a:extLst>
          </p:cNvPr>
          <p:cNvGrpSpPr/>
          <p:nvPr/>
        </p:nvGrpSpPr>
        <p:grpSpPr>
          <a:xfrm>
            <a:off x="1794501" y="5334000"/>
            <a:ext cx="869324" cy="321014"/>
            <a:chOff x="1794501" y="5181600"/>
            <a:chExt cx="869324" cy="321014"/>
          </a:xfrm>
        </p:grpSpPr>
        <p:sp>
          <p:nvSpPr>
            <p:cNvPr id="15" name="Oval 14">
              <a:extLst>
                <a:ext uri="{FF2B5EF4-FFF2-40B4-BE49-F238E27FC236}">
                  <a16:creationId xmlns:a16="http://schemas.microsoft.com/office/drawing/2014/main" id="{9E36B0DB-8F87-4311-A45A-84F189CD5BA6}"/>
                </a:ext>
              </a:extLst>
            </p:cNvPr>
            <p:cNvSpPr/>
            <p:nvPr/>
          </p:nvSpPr>
          <p:spPr>
            <a:xfrm>
              <a:off x="1794501" y="5181600"/>
              <a:ext cx="321014" cy="3210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Oval 15">
              <a:extLst>
                <a:ext uri="{FF2B5EF4-FFF2-40B4-BE49-F238E27FC236}">
                  <a16:creationId xmlns:a16="http://schemas.microsoft.com/office/drawing/2014/main" id="{216F4484-7DB6-4816-8CFB-644410FB749C}"/>
                </a:ext>
              </a:extLst>
            </p:cNvPr>
            <p:cNvSpPr/>
            <p:nvPr/>
          </p:nvSpPr>
          <p:spPr>
            <a:xfrm>
              <a:off x="2342811" y="5181600"/>
              <a:ext cx="321014" cy="3210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8" name="Group 17">
            <a:extLst>
              <a:ext uri="{FF2B5EF4-FFF2-40B4-BE49-F238E27FC236}">
                <a16:creationId xmlns:a16="http://schemas.microsoft.com/office/drawing/2014/main" id="{E4F873F4-040C-4F5B-A8EC-112B3CA32E51}"/>
              </a:ext>
            </a:extLst>
          </p:cNvPr>
          <p:cNvGrpSpPr/>
          <p:nvPr/>
        </p:nvGrpSpPr>
        <p:grpSpPr>
          <a:xfrm>
            <a:off x="9386888" y="5334000"/>
            <a:ext cx="869324" cy="321014"/>
            <a:chOff x="1794501" y="5181600"/>
            <a:chExt cx="869324" cy="321014"/>
          </a:xfrm>
        </p:grpSpPr>
        <p:sp>
          <p:nvSpPr>
            <p:cNvPr id="19" name="Oval 18">
              <a:extLst>
                <a:ext uri="{FF2B5EF4-FFF2-40B4-BE49-F238E27FC236}">
                  <a16:creationId xmlns:a16="http://schemas.microsoft.com/office/drawing/2014/main" id="{8DC4DC11-E846-4355-AA23-4FEF33500004}"/>
                </a:ext>
              </a:extLst>
            </p:cNvPr>
            <p:cNvSpPr/>
            <p:nvPr/>
          </p:nvSpPr>
          <p:spPr>
            <a:xfrm>
              <a:off x="1794501" y="5181600"/>
              <a:ext cx="321014" cy="3210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Oval 19">
              <a:extLst>
                <a:ext uri="{FF2B5EF4-FFF2-40B4-BE49-F238E27FC236}">
                  <a16:creationId xmlns:a16="http://schemas.microsoft.com/office/drawing/2014/main" id="{CC8BD062-3C39-483C-A5C2-A4143113BFC9}"/>
                </a:ext>
              </a:extLst>
            </p:cNvPr>
            <p:cNvSpPr/>
            <p:nvPr/>
          </p:nvSpPr>
          <p:spPr>
            <a:xfrm>
              <a:off x="2342811" y="5181600"/>
              <a:ext cx="321014" cy="3210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21" name="Group 20">
            <a:extLst>
              <a:ext uri="{FF2B5EF4-FFF2-40B4-BE49-F238E27FC236}">
                <a16:creationId xmlns:a16="http://schemas.microsoft.com/office/drawing/2014/main" id="{0D237098-E986-4EFD-84A9-1874234C1E4B}"/>
              </a:ext>
            </a:extLst>
          </p:cNvPr>
          <p:cNvGrpSpPr/>
          <p:nvPr/>
        </p:nvGrpSpPr>
        <p:grpSpPr>
          <a:xfrm>
            <a:off x="16760825" y="5334000"/>
            <a:ext cx="869324" cy="321014"/>
            <a:chOff x="1794501" y="5181600"/>
            <a:chExt cx="869324" cy="321014"/>
          </a:xfrm>
        </p:grpSpPr>
        <p:sp>
          <p:nvSpPr>
            <p:cNvPr id="22" name="Oval 21">
              <a:extLst>
                <a:ext uri="{FF2B5EF4-FFF2-40B4-BE49-F238E27FC236}">
                  <a16:creationId xmlns:a16="http://schemas.microsoft.com/office/drawing/2014/main" id="{E43D1536-CE7A-4F8A-8CDF-BBD8994B4475}"/>
                </a:ext>
              </a:extLst>
            </p:cNvPr>
            <p:cNvSpPr/>
            <p:nvPr/>
          </p:nvSpPr>
          <p:spPr>
            <a:xfrm>
              <a:off x="1794501" y="5181600"/>
              <a:ext cx="321014" cy="321014"/>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3" name="Oval 22">
              <a:extLst>
                <a:ext uri="{FF2B5EF4-FFF2-40B4-BE49-F238E27FC236}">
                  <a16:creationId xmlns:a16="http://schemas.microsoft.com/office/drawing/2014/main" id="{CC29FE73-F205-4B12-8DF9-807E1CB9749D}"/>
                </a:ext>
              </a:extLst>
            </p:cNvPr>
            <p:cNvSpPr/>
            <p:nvPr/>
          </p:nvSpPr>
          <p:spPr>
            <a:xfrm>
              <a:off x="2342811" y="5181600"/>
              <a:ext cx="321014" cy="321014"/>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25" name="TextBox 24">
            <a:extLst>
              <a:ext uri="{FF2B5EF4-FFF2-40B4-BE49-F238E27FC236}">
                <a16:creationId xmlns:a16="http://schemas.microsoft.com/office/drawing/2014/main" id="{1D644209-828C-495F-B782-079512405F01}"/>
              </a:ext>
            </a:extLst>
          </p:cNvPr>
          <p:cNvSpPr txBox="1"/>
          <p:nvPr/>
        </p:nvSpPr>
        <p:spPr>
          <a:xfrm>
            <a:off x="3752776" y="10951961"/>
            <a:ext cx="3190139" cy="1061829"/>
          </a:xfrm>
          <a:prstGeom prst="rect">
            <a:avLst/>
          </a:prstGeom>
          <a:noFill/>
        </p:spPr>
        <p:txBody>
          <a:bodyPr wrap="square" rtlCol="0">
            <a:spAutoFit/>
          </a:bodyPr>
          <a:lstStyle/>
          <a:p>
            <a:pPr>
              <a:lnSpc>
                <a:spcPct val="120000"/>
              </a:lnSpc>
              <a:spcBef>
                <a:spcPts val="2400"/>
              </a:spcBef>
            </a:pPr>
            <a:r>
              <a:rPr lang="en-US" sz="2700">
                <a:latin typeface="+mj-lt"/>
                <a:cs typeface="Poppins" panose="00000500000000000000" pitchFamily="2" charset="0"/>
              </a:rPr>
              <a:t>Roberta Stevens</a:t>
            </a:r>
            <a:br>
              <a:rPr lang="en-US" sz="2700">
                <a:latin typeface="Poppins" panose="00000500000000000000" pitchFamily="2" charset="0"/>
                <a:cs typeface="Poppins" panose="00000500000000000000" pitchFamily="2" charset="0"/>
              </a:rPr>
            </a:br>
            <a:r>
              <a:rPr lang="en-US" sz="2700" i="1">
                <a:latin typeface="+mn-lt"/>
                <a:cs typeface="Poppins" panose="00000500000000000000" pitchFamily="2" charset="0"/>
              </a:rPr>
              <a:t>GreenSoft Inc.</a:t>
            </a:r>
            <a:endParaRPr lang="en-US" sz="2700" i="1" dirty="0">
              <a:latin typeface="+mn-lt"/>
              <a:cs typeface="Poppins" panose="00000500000000000000" pitchFamily="2" charset="0"/>
            </a:endParaRPr>
          </a:p>
        </p:txBody>
      </p:sp>
      <p:sp>
        <p:nvSpPr>
          <p:cNvPr id="26" name="TextBox 25">
            <a:extLst>
              <a:ext uri="{FF2B5EF4-FFF2-40B4-BE49-F238E27FC236}">
                <a16:creationId xmlns:a16="http://schemas.microsoft.com/office/drawing/2014/main" id="{67DF0103-4BA1-4E23-8A1E-5CC52E25A87C}"/>
              </a:ext>
            </a:extLst>
          </p:cNvPr>
          <p:cNvSpPr txBox="1"/>
          <p:nvPr/>
        </p:nvSpPr>
        <p:spPr>
          <a:xfrm>
            <a:off x="10017715" y="6448156"/>
            <a:ext cx="4697600" cy="2952347"/>
          </a:xfrm>
          <a:prstGeom prst="rect">
            <a:avLst/>
          </a:prstGeom>
          <a:noFill/>
        </p:spPr>
        <p:txBody>
          <a:bodyPr wrap="square" numCol="1" spcCol="720000" rtlCol="0">
            <a:spAutoFit/>
          </a:bodyPr>
          <a:lstStyle/>
          <a:p>
            <a:pPr>
              <a:lnSpc>
                <a:spcPct val="140000"/>
              </a:lnSpc>
            </a:pPr>
            <a:r>
              <a:rPr lang="en-US" sz="2700" i="1">
                <a:latin typeface="Poppins Light" panose="00000400000000000000" pitchFamily="2" charset="0"/>
                <a:cs typeface="Poppins Light" panose="00000400000000000000" pitchFamily="2" charset="0"/>
              </a:rPr>
              <a:t>Drive backward into compatible technology information stream premium methods from empowerment.</a:t>
            </a:r>
            <a:endParaRPr lang="en-US" sz="2700" i="1" dirty="0">
              <a:latin typeface="Poppins Light" panose="00000400000000000000" pitchFamily="2" charset="0"/>
              <a:cs typeface="Poppins Light" panose="00000400000000000000" pitchFamily="2" charset="0"/>
            </a:endParaRPr>
          </a:p>
        </p:txBody>
      </p:sp>
      <p:sp>
        <p:nvSpPr>
          <p:cNvPr id="28" name="TextBox 27">
            <a:extLst>
              <a:ext uri="{FF2B5EF4-FFF2-40B4-BE49-F238E27FC236}">
                <a16:creationId xmlns:a16="http://schemas.microsoft.com/office/drawing/2014/main" id="{40761B2E-3973-48A0-9D1B-9E9540C83161}"/>
              </a:ext>
            </a:extLst>
          </p:cNvPr>
          <p:cNvSpPr txBox="1"/>
          <p:nvPr/>
        </p:nvSpPr>
        <p:spPr>
          <a:xfrm>
            <a:off x="11220376" y="10951961"/>
            <a:ext cx="3190139" cy="1061829"/>
          </a:xfrm>
          <a:prstGeom prst="rect">
            <a:avLst/>
          </a:prstGeom>
          <a:noFill/>
        </p:spPr>
        <p:txBody>
          <a:bodyPr wrap="square" rtlCol="0">
            <a:spAutoFit/>
          </a:bodyPr>
          <a:lstStyle/>
          <a:p>
            <a:pPr>
              <a:lnSpc>
                <a:spcPct val="120000"/>
              </a:lnSpc>
              <a:spcBef>
                <a:spcPts val="2400"/>
              </a:spcBef>
            </a:pPr>
            <a:r>
              <a:rPr lang="en-US" sz="2700">
                <a:latin typeface="+mj-lt"/>
                <a:cs typeface="Poppins" panose="00000500000000000000" pitchFamily="2" charset="0"/>
              </a:rPr>
              <a:t>Frank Ferguson</a:t>
            </a:r>
            <a:br>
              <a:rPr lang="en-US" sz="2700">
                <a:latin typeface="Poppins" panose="00000500000000000000" pitchFamily="2" charset="0"/>
                <a:cs typeface="Poppins" panose="00000500000000000000" pitchFamily="2" charset="0"/>
              </a:rPr>
            </a:br>
            <a:r>
              <a:rPr lang="en-US" sz="2700" i="1">
                <a:latin typeface="+mn-lt"/>
                <a:cs typeface="Poppins" panose="00000500000000000000" pitchFamily="2" charset="0"/>
              </a:rPr>
              <a:t>Macrosoft Inc.</a:t>
            </a:r>
            <a:endParaRPr lang="en-US" sz="2700" i="1" dirty="0">
              <a:latin typeface="+mn-lt"/>
              <a:cs typeface="Poppins" panose="00000500000000000000" pitchFamily="2" charset="0"/>
            </a:endParaRPr>
          </a:p>
        </p:txBody>
      </p:sp>
      <p:sp>
        <p:nvSpPr>
          <p:cNvPr id="29" name="TextBox 28">
            <a:extLst>
              <a:ext uri="{FF2B5EF4-FFF2-40B4-BE49-F238E27FC236}">
                <a16:creationId xmlns:a16="http://schemas.microsoft.com/office/drawing/2014/main" id="{E27A9E80-1353-4B12-A61D-61B7F0D80A90}"/>
              </a:ext>
            </a:extLst>
          </p:cNvPr>
          <p:cNvSpPr txBox="1"/>
          <p:nvPr/>
        </p:nvSpPr>
        <p:spPr>
          <a:xfrm>
            <a:off x="17473425" y="6448156"/>
            <a:ext cx="4697600" cy="3534044"/>
          </a:xfrm>
          <a:prstGeom prst="rect">
            <a:avLst/>
          </a:prstGeom>
          <a:noFill/>
        </p:spPr>
        <p:txBody>
          <a:bodyPr wrap="square" numCol="1" spcCol="720000" rtlCol="0">
            <a:spAutoFit/>
          </a:bodyPr>
          <a:lstStyle/>
          <a:p>
            <a:pPr>
              <a:lnSpc>
                <a:spcPct val="140000"/>
              </a:lnSpc>
            </a:pPr>
            <a:r>
              <a:rPr lang="en-US" sz="2700" i="1">
                <a:latin typeface="Poppins Light" panose="00000400000000000000" pitchFamily="2" charset="0"/>
                <a:cs typeface="Poppins Light" panose="00000400000000000000" pitchFamily="2" charset="0"/>
              </a:rPr>
              <a:t>Compellingly restore best-of-breed solutions without impactful vortals. Appropriately leverage other's optimal web services.</a:t>
            </a:r>
            <a:endParaRPr lang="en-US" sz="2700" i="1" dirty="0">
              <a:latin typeface="Poppins Light" panose="00000400000000000000" pitchFamily="2" charset="0"/>
              <a:cs typeface="Poppins Light" panose="00000400000000000000" pitchFamily="2" charset="0"/>
            </a:endParaRPr>
          </a:p>
        </p:txBody>
      </p:sp>
      <p:sp>
        <p:nvSpPr>
          <p:cNvPr id="31" name="TextBox 30">
            <a:extLst>
              <a:ext uri="{FF2B5EF4-FFF2-40B4-BE49-F238E27FC236}">
                <a16:creationId xmlns:a16="http://schemas.microsoft.com/office/drawing/2014/main" id="{122C85AF-A612-403C-9C4E-10289952536C}"/>
              </a:ext>
            </a:extLst>
          </p:cNvPr>
          <p:cNvSpPr txBox="1"/>
          <p:nvPr/>
        </p:nvSpPr>
        <p:spPr>
          <a:xfrm>
            <a:off x="18676086" y="10951961"/>
            <a:ext cx="3190139" cy="1061829"/>
          </a:xfrm>
          <a:prstGeom prst="rect">
            <a:avLst/>
          </a:prstGeom>
          <a:noFill/>
        </p:spPr>
        <p:txBody>
          <a:bodyPr wrap="square" rtlCol="0">
            <a:spAutoFit/>
          </a:bodyPr>
          <a:lstStyle/>
          <a:p>
            <a:pPr>
              <a:lnSpc>
                <a:spcPct val="120000"/>
              </a:lnSpc>
              <a:spcBef>
                <a:spcPts val="2400"/>
              </a:spcBef>
            </a:pPr>
            <a:r>
              <a:rPr lang="en-US" sz="2700">
                <a:latin typeface="+mj-lt"/>
                <a:cs typeface="Poppins" panose="00000500000000000000" pitchFamily="2" charset="0"/>
              </a:rPr>
              <a:t>Mark Regorson</a:t>
            </a:r>
            <a:br>
              <a:rPr lang="en-US" sz="2700">
                <a:latin typeface="Poppins" panose="00000500000000000000" pitchFamily="2" charset="0"/>
                <a:cs typeface="Poppins" panose="00000500000000000000" pitchFamily="2" charset="0"/>
              </a:rPr>
            </a:br>
            <a:r>
              <a:rPr lang="en-US" sz="2700" i="1">
                <a:latin typeface="+mn-lt"/>
                <a:cs typeface="Poppins" panose="00000500000000000000" pitchFamily="2" charset="0"/>
              </a:rPr>
              <a:t>Envato Ltd.</a:t>
            </a:r>
            <a:endParaRPr lang="en-US" sz="2700" i="1" dirty="0">
              <a:latin typeface="+mn-lt"/>
              <a:cs typeface="Poppins" panose="00000500000000000000" pitchFamily="2" charset="0"/>
            </a:endParaRPr>
          </a:p>
        </p:txBody>
      </p:sp>
      <p:sp>
        <p:nvSpPr>
          <p:cNvPr id="41" name="TextBox 40">
            <a:extLst>
              <a:ext uri="{FF2B5EF4-FFF2-40B4-BE49-F238E27FC236}">
                <a16:creationId xmlns:a16="http://schemas.microsoft.com/office/drawing/2014/main" id="{15293CBF-2DD0-4A59-BEFB-8EC08F70B9D9}"/>
              </a:ext>
            </a:extLst>
          </p:cNvPr>
          <p:cNvSpPr txBox="1"/>
          <p:nvPr/>
        </p:nvSpPr>
        <p:spPr>
          <a:xfrm>
            <a:off x="12798425" y="1541032"/>
            <a:ext cx="10701905"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 MAINTAIN GRANULAR SERVICE THROUGH PROSPECTIVE EXPERIENCE ENERGISTICAL PURSUE EXTENSIVE SERVICES AFTER TIMELY MATERIALS. </a:t>
            </a:r>
            <a:endParaRPr lang="en-US" sz="2700" dirty="0">
              <a:latin typeface="Poppins Medium" panose="00000600000000000000" pitchFamily="2" charset="0"/>
              <a:cs typeface="Poppins Medium" panose="00000600000000000000" pitchFamily="2" charset="0"/>
            </a:endParaRPr>
          </a:p>
        </p:txBody>
      </p:sp>
      <p:sp>
        <p:nvSpPr>
          <p:cNvPr id="32" name="Picture Placeholder 31">
            <a:extLst>
              <a:ext uri="{FF2B5EF4-FFF2-40B4-BE49-F238E27FC236}">
                <a16:creationId xmlns:a16="http://schemas.microsoft.com/office/drawing/2014/main" id="{78229709-E26A-4976-8787-ADBE3A59DC28}"/>
              </a:ext>
            </a:extLst>
          </p:cNvPr>
          <p:cNvSpPr>
            <a:spLocks noGrp="1"/>
          </p:cNvSpPr>
          <p:nvPr>
            <p:ph type="pic" sz="quarter" idx="10"/>
          </p:nvPr>
        </p:nvSpPr>
        <p:spPr/>
      </p:sp>
      <p:sp>
        <p:nvSpPr>
          <p:cNvPr id="33" name="Picture Placeholder 32">
            <a:extLst>
              <a:ext uri="{FF2B5EF4-FFF2-40B4-BE49-F238E27FC236}">
                <a16:creationId xmlns:a16="http://schemas.microsoft.com/office/drawing/2014/main" id="{7F09BC51-6769-4A4D-8123-FEFDDD34CB09}"/>
              </a:ext>
            </a:extLst>
          </p:cNvPr>
          <p:cNvSpPr>
            <a:spLocks noGrp="1"/>
          </p:cNvSpPr>
          <p:nvPr>
            <p:ph type="pic" sz="quarter" idx="11"/>
          </p:nvPr>
        </p:nvSpPr>
        <p:spPr/>
      </p:sp>
      <p:sp>
        <p:nvSpPr>
          <p:cNvPr id="34" name="Picture Placeholder 33">
            <a:extLst>
              <a:ext uri="{FF2B5EF4-FFF2-40B4-BE49-F238E27FC236}">
                <a16:creationId xmlns:a16="http://schemas.microsoft.com/office/drawing/2014/main" id="{D5789F9E-193C-4D74-BF99-C8654F64D9D7}"/>
              </a:ext>
            </a:extLst>
          </p:cNvPr>
          <p:cNvSpPr>
            <a:spLocks noGrp="1"/>
          </p:cNvSpPr>
          <p:nvPr>
            <p:ph type="pic" sz="quarter" idx="12"/>
          </p:nvPr>
        </p:nvSpPr>
        <p:spPr/>
      </p:sp>
    </p:spTree>
    <p:extLst>
      <p:ext uri="{BB962C8B-B14F-4D97-AF65-F5344CB8AC3E}">
        <p14:creationId xmlns:p14="http://schemas.microsoft.com/office/powerpoint/2010/main" val="1960807037"/>
      </p:ext>
    </p:extLst>
  </p:cSld>
  <p:clrMapOvr>
    <a:masterClrMapping/>
  </p:clrMapOvr>
  <p:transition spd="slow" advClick="0" advTm="1000">
    <p:push/>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3BBCC62A-2526-4A76-94FC-8082355A36A2}"/>
              </a:ext>
            </a:extLst>
          </p:cNvPr>
          <p:cNvSpPr>
            <a:spLocks noGrp="1"/>
          </p:cNvSpPr>
          <p:nvPr>
            <p:ph type="pic" sz="quarter" idx="10"/>
          </p:nvPr>
        </p:nvSpPr>
        <p:spPr/>
      </p:sp>
      <p:sp>
        <p:nvSpPr>
          <p:cNvPr id="13" name="Freeform: Shape 12">
            <a:extLst>
              <a:ext uri="{FF2B5EF4-FFF2-40B4-BE49-F238E27FC236}">
                <a16:creationId xmlns:a16="http://schemas.microsoft.com/office/drawing/2014/main" id="{CBBCA529-E6E5-4173-B12A-2A7998E28E81}"/>
              </a:ext>
            </a:extLst>
          </p:cNvPr>
          <p:cNvSpPr/>
          <p:nvPr/>
        </p:nvSpPr>
        <p:spPr>
          <a:xfrm>
            <a:off x="3856438" y="0"/>
            <a:ext cx="20514555" cy="13716000"/>
          </a:xfrm>
          <a:custGeom>
            <a:avLst/>
            <a:gdLst>
              <a:gd name="connsiteX0" fmla="*/ 13716001 w 20514555"/>
              <a:gd name="connsiteY0" fmla="*/ 0 h 13716000"/>
              <a:gd name="connsiteX1" fmla="*/ 20514555 w 20514555"/>
              <a:gd name="connsiteY1" fmla="*/ 0 h 13716000"/>
              <a:gd name="connsiteX2" fmla="*/ 20514555 w 20514555"/>
              <a:gd name="connsiteY2" fmla="*/ 9077634 h 13716000"/>
              <a:gd name="connsiteX3" fmla="*/ 15876189 w 20514555"/>
              <a:gd name="connsiteY3" fmla="*/ 13716000 h 13716000"/>
              <a:gd name="connsiteX4" fmla="*/ 0 w 20514555"/>
              <a:gd name="connsiteY4" fmla="*/ 13716000 h 1371600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0514555" h="13716000">
                <a:moveTo>
                  <a:pt x="13716001" y="0"/>
                </a:moveTo>
                <a:lnTo>
                  <a:pt x="20514555" y="0"/>
                </a:lnTo>
                <a:lnTo>
                  <a:pt x="20514555" y="9077634"/>
                </a:lnTo>
                <a:lnTo>
                  <a:pt x="15876189" y="13716000"/>
                </a:lnTo>
                <a:lnTo>
                  <a:pt x="0" y="13716000"/>
                </a:lnTo>
                <a:close/>
              </a:path>
            </a:pathLst>
          </a:cu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ru-RU"/>
          </a:p>
        </p:txBody>
      </p:sp>
      <p:sp>
        <p:nvSpPr>
          <p:cNvPr id="5" name="TextBox 4">
            <a:extLst>
              <a:ext uri="{FF2B5EF4-FFF2-40B4-BE49-F238E27FC236}">
                <a16:creationId xmlns:a16="http://schemas.microsoft.com/office/drawing/2014/main" id="{D4F84BCE-44E4-4B33-A562-59931A9CA258}"/>
              </a:ext>
            </a:extLst>
          </p:cNvPr>
          <p:cNvSpPr txBox="1"/>
          <p:nvPr/>
        </p:nvSpPr>
        <p:spPr>
          <a:xfrm>
            <a:off x="1204725" y="2264849"/>
            <a:ext cx="12397282"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vision and</a:t>
            </a:r>
            <a:r>
              <a:rPr lang="en-US" sz="12000" spc="600">
                <a:latin typeface="Bebas Neue Regular" panose="020B0606020202050201" pitchFamily="34" charset="0"/>
              </a:rPr>
              <a:t> mission</a:t>
            </a:r>
            <a:endParaRPr lang="ru-RU" sz="12000" spc="600">
              <a:latin typeface="+mj-lt"/>
            </a:endParaRPr>
          </a:p>
        </p:txBody>
      </p:sp>
      <p:sp>
        <p:nvSpPr>
          <p:cNvPr id="6" name="TextBox 5">
            <a:extLst>
              <a:ext uri="{FF2B5EF4-FFF2-40B4-BE49-F238E27FC236}">
                <a16:creationId xmlns:a16="http://schemas.microsoft.com/office/drawing/2014/main" id="{2ADCF493-9658-45DC-942C-4FD1B56A269B}"/>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7" name="Rectangle 6">
            <a:extLst>
              <a:ext uri="{FF2B5EF4-FFF2-40B4-BE49-F238E27FC236}">
                <a16:creationId xmlns:a16="http://schemas.microsoft.com/office/drawing/2014/main" id="{21A75EB7-36CB-4298-8B24-C54BE564B6C1}"/>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TextBox 8">
            <a:extLst>
              <a:ext uri="{FF2B5EF4-FFF2-40B4-BE49-F238E27FC236}">
                <a16:creationId xmlns:a16="http://schemas.microsoft.com/office/drawing/2014/main" id="{8001E810-852D-4F2E-B67D-155A6F43C54C}"/>
              </a:ext>
            </a:extLst>
          </p:cNvPr>
          <p:cNvSpPr txBox="1"/>
          <p:nvPr/>
        </p:nvSpPr>
        <p:spPr>
          <a:xfrm>
            <a:off x="1204724" y="4191000"/>
            <a:ext cx="8774302"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sp>
        <p:nvSpPr>
          <p:cNvPr id="21" name="Rectangle 20">
            <a:extLst>
              <a:ext uri="{FF2B5EF4-FFF2-40B4-BE49-F238E27FC236}">
                <a16:creationId xmlns:a16="http://schemas.microsoft.com/office/drawing/2014/main" id="{76FB9E79-52CE-4FA7-A798-46B55BB95868}"/>
              </a:ext>
            </a:extLst>
          </p:cNvPr>
          <p:cNvSpPr/>
          <p:nvPr/>
        </p:nvSpPr>
        <p:spPr>
          <a:xfrm>
            <a:off x="1292225" y="9738852"/>
            <a:ext cx="10069700" cy="268174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2" name="TextBox 21">
            <a:extLst>
              <a:ext uri="{FF2B5EF4-FFF2-40B4-BE49-F238E27FC236}">
                <a16:creationId xmlns:a16="http://schemas.microsoft.com/office/drawing/2014/main" id="{781DFAB0-1A3D-4647-8CDA-0D941805A0F9}"/>
              </a:ext>
            </a:extLst>
          </p:cNvPr>
          <p:cNvSpPr txBox="1"/>
          <p:nvPr/>
        </p:nvSpPr>
        <p:spPr>
          <a:xfrm>
            <a:off x="2170325" y="10163174"/>
            <a:ext cx="8313501" cy="1788951"/>
          </a:xfrm>
          <a:prstGeom prst="rect">
            <a:avLst/>
          </a:prstGeom>
          <a:noFill/>
        </p:spPr>
        <p:txBody>
          <a:bodyPr wrap="square" rtlCol="0">
            <a:spAutoFit/>
          </a:bodyPr>
          <a:lstStyle/>
          <a:p>
            <a:pPr algn="ctr">
              <a:lnSpc>
                <a:spcPct val="140000"/>
              </a:lnSpc>
              <a:spcBef>
                <a:spcPts val="2400"/>
              </a:spcBef>
            </a:pPr>
            <a:r>
              <a:rPr lang="en-US" sz="2700" i="1">
                <a:latin typeface="+mn-lt"/>
                <a:cs typeface="Poppins" panose="00000500000000000000" pitchFamily="2" charset="0"/>
              </a:rPr>
              <a:t>Some description synergistical</a:t>
            </a:r>
            <a:br>
              <a:rPr lang="en-US" sz="2700" i="1">
                <a:latin typeface="+mn-lt"/>
                <a:cs typeface="Poppins" panose="00000500000000000000" pitchFamily="2" charset="0"/>
              </a:rPr>
            </a:br>
            <a:r>
              <a:rPr lang="en-US" sz="2700" i="1">
                <a:latin typeface="+mn-lt"/>
                <a:cs typeface="Poppins" panose="00000500000000000000" pitchFamily="2" charset="0"/>
              </a:rPr>
              <a:t>team driven networks progressively facilitate vertical development. </a:t>
            </a:r>
            <a:endParaRPr lang="en-US" sz="2700" i="1" dirty="0">
              <a:latin typeface="+mn-lt"/>
              <a:cs typeface="Poppins" panose="00000500000000000000" pitchFamily="2" charset="0"/>
            </a:endParaRPr>
          </a:p>
        </p:txBody>
      </p:sp>
      <p:grpSp>
        <p:nvGrpSpPr>
          <p:cNvPr id="23" name="Group 22">
            <a:extLst>
              <a:ext uri="{FF2B5EF4-FFF2-40B4-BE49-F238E27FC236}">
                <a16:creationId xmlns:a16="http://schemas.microsoft.com/office/drawing/2014/main" id="{831011B5-B353-4318-B2AD-6D7E5BD9D860}"/>
              </a:ext>
            </a:extLst>
          </p:cNvPr>
          <p:cNvGrpSpPr/>
          <p:nvPr/>
        </p:nvGrpSpPr>
        <p:grpSpPr>
          <a:xfrm>
            <a:off x="1292225" y="6821649"/>
            <a:ext cx="7294376" cy="1788951"/>
            <a:chOff x="1204723" y="8810356"/>
            <a:chExt cx="7294376" cy="1788951"/>
          </a:xfrm>
        </p:grpSpPr>
        <p:sp>
          <p:nvSpPr>
            <p:cNvPr id="24" name="TextBox 23">
              <a:extLst>
                <a:ext uri="{FF2B5EF4-FFF2-40B4-BE49-F238E27FC236}">
                  <a16:creationId xmlns:a16="http://schemas.microsoft.com/office/drawing/2014/main" id="{345DB4E6-C973-406F-B79F-9FF51F7A8A25}"/>
                </a:ext>
              </a:extLst>
            </p:cNvPr>
            <p:cNvSpPr txBox="1"/>
            <p:nvPr/>
          </p:nvSpPr>
          <p:spPr>
            <a:xfrm>
              <a:off x="1890523" y="8810356"/>
              <a:ext cx="6608576" cy="1788951"/>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wire resource from </a:t>
              </a: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supply visionary portals backward compatible from results. </a:t>
              </a:r>
            </a:p>
          </p:txBody>
        </p:sp>
        <p:sp>
          <p:nvSpPr>
            <p:cNvPr id="25" name="Oval 24">
              <a:extLst>
                <a:ext uri="{FF2B5EF4-FFF2-40B4-BE49-F238E27FC236}">
                  <a16:creationId xmlns:a16="http://schemas.microsoft.com/office/drawing/2014/main" id="{779427E3-9C75-41B8-860B-48DD4346E072}"/>
                </a:ext>
              </a:extLst>
            </p:cNvPr>
            <p:cNvSpPr/>
            <p:nvPr/>
          </p:nvSpPr>
          <p:spPr>
            <a:xfrm>
              <a:off x="1204723" y="9061450"/>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29" name="Group 28">
            <a:extLst>
              <a:ext uri="{FF2B5EF4-FFF2-40B4-BE49-F238E27FC236}">
                <a16:creationId xmlns:a16="http://schemas.microsoft.com/office/drawing/2014/main" id="{9B4A7658-2B49-489A-9687-6FC03E5A579F}"/>
              </a:ext>
            </a:extLst>
          </p:cNvPr>
          <p:cNvGrpSpPr/>
          <p:nvPr/>
        </p:nvGrpSpPr>
        <p:grpSpPr>
          <a:xfrm>
            <a:off x="10283825" y="7207620"/>
            <a:ext cx="11151779" cy="2850780"/>
            <a:chOff x="12105262" y="5105278"/>
            <a:chExt cx="11151779" cy="2850780"/>
          </a:xfrm>
        </p:grpSpPr>
        <p:sp>
          <p:nvSpPr>
            <p:cNvPr id="27" name="TextBox 26">
              <a:extLst>
                <a:ext uri="{FF2B5EF4-FFF2-40B4-BE49-F238E27FC236}">
                  <a16:creationId xmlns:a16="http://schemas.microsoft.com/office/drawing/2014/main" id="{12379831-52FE-4967-A59A-D684D40DDAAB}"/>
                </a:ext>
              </a:extLst>
            </p:cNvPr>
            <p:cNvSpPr txBox="1"/>
            <p:nvPr/>
          </p:nvSpPr>
          <p:spPr>
            <a:xfrm>
              <a:off x="12105262" y="5457617"/>
              <a:ext cx="3364605" cy="1400383"/>
            </a:xfrm>
            <a:prstGeom prst="rect">
              <a:avLst/>
            </a:prstGeom>
            <a:noFill/>
          </p:spPr>
          <p:txBody>
            <a:bodyPr wrap="square" rtlCol="0">
              <a:spAutoFit/>
            </a:bodyPr>
            <a:lstStyle/>
            <a:p>
              <a:pPr algn="ctr">
                <a:lnSpc>
                  <a:spcPct val="80000"/>
                </a:lnSpc>
              </a:pPr>
              <a:r>
                <a:rPr lang="en-US" sz="10000">
                  <a:solidFill>
                    <a:schemeClr val="accent2"/>
                  </a:solidFill>
                  <a:latin typeface="Bebas Neue Regular" panose="020B0606020202050201" pitchFamily="34" charset="0"/>
                </a:rPr>
                <a:t>02.</a:t>
              </a:r>
              <a:endParaRPr lang="ru-RU" sz="10000">
                <a:solidFill>
                  <a:schemeClr val="accent2"/>
                </a:solidFill>
                <a:latin typeface="+mj-lt"/>
              </a:endParaRPr>
            </a:p>
          </p:txBody>
        </p:sp>
        <p:sp>
          <p:nvSpPr>
            <p:cNvPr id="28" name="TextBox 27">
              <a:extLst>
                <a:ext uri="{FF2B5EF4-FFF2-40B4-BE49-F238E27FC236}">
                  <a16:creationId xmlns:a16="http://schemas.microsoft.com/office/drawing/2014/main" id="{75972560-6204-4B1B-8E14-B6C42B7AA5FA}"/>
                </a:ext>
              </a:extLst>
            </p:cNvPr>
            <p:cNvSpPr txBox="1"/>
            <p:nvPr/>
          </p:nvSpPr>
          <p:spPr>
            <a:xfrm>
              <a:off x="15008217" y="5105278"/>
              <a:ext cx="8248824" cy="2850780"/>
            </a:xfrm>
            <a:prstGeom prst="rect">
              <a:avLst/>
            </a:prstGeom>
            <a:noFill/>
          </p:spPr>
          <p:txBody>
            <a:bodyPr wrap="square" numCol="1" spcCol="720000" rtlCol="0">
              <a:spAutoFit/>
            </a:bodyPr>
            <a:lstStyle/>
            <a:p>
              <a:pPr>
                <a:lnSpc>
                  <a:spcPct val="140000"/>
                </a:lnSpc>
              </a:pPr>
              <a:r>
                <a:rPr lang="en-US" sz="3500" dirty="0">
                  <a:solidFill>
                    <a:schemeClr val="bg1"/>
                  </a:solidFill>
                  <a:latin typeface="Poppins Medium" panose="00000600000000000000" pitchFamily="2" charset="0"/>
                  <a:cs typeface="Poppins Medium" panose="00000600000000000000" pitchFamily="2" charset="0"/>
                </a:rPr>
                <a:t>BUSINESS GOAL</a:t>
              </a:r>
            </a:p>
            <a:p>
              <a:pPr>
                <a:lnSpc>
                  <a:spcPct val="140000"/>
                </a:lnSpc>
                <a:spcBef>
                  <a:spcPts val="2400"/>
                </a:spcBef>
              </a:pPr>
              <a:r>
                <a:rPr lang="en-US" sz="2700" dirty="0">
                  <a:solidFill>
                    <a:schemeClr val="bg1"/>
                  </a:solidFill>
                  <a:latin typeface="Poppins Light" panose="00000400000000000000" pitchFamily="2" charset="0"/>
                  <a:cs typeface="Poppins Light" panose="00000400000000000000" pitchFamily="2" charset="0"/>
                </a:rPr>
                <a:t>Seamlessly formulate wireless resources services. supply visionary portals via backward compatible.</a:t>
              </a:r>
            </a:p>
          </p:txBody>
        </p:sp>
      </p:grpSp>
      <p:grpSp>
        <p:nvGrpSpPr>
          <p:cNvPr id="33" name="Group 32">
            <a:extLst>
              <a:ext uri="{FF2B5EF4-FFF2-40B4-BE49-F238E27FC236}">
                <a16:creationId xmlns:a16="http://schemas.microsoft.com/office/drawing/2014/main" id="{A4F7B803-4007-422B-8C46-7C0BD5B92417}"/>
              </a:ext>
            </a:extLst>
          </p:cNvPr>
          <p:cNvGrpSpPr/>
          <p:nvPr/>
        </p:nvGrpSpPr>
        <p:grpSpPr>
          <a:xfrm>
            <a:off x="15034804" y="2438400"/>
            <a:ext cx="8234049" cy="3432478"/>
            <a:chOff x="12105262" y="5105278"/>
            <a:chExt cx="8234049" cy="3432478"/>
          </a:xfrm>
        </p:grpSpPr>
        <p:sp>
          <p:nvSpPr>
            <p:cNvPr id="34" name="TextBox 33">
              <a:extLst>
                <a:ext uri="{FF2B5EF4-FFF2-40B4-BE49-F238E27FC236}">
                  <a16:creationId xmlns:a16="http://schemas.microsoft.com/office/drawing/2014/main" id="{ACFAFDEF-9AC1-4685-92D2-C8FD72A3D1BA}"/>
                </a:ext>
              </a:extLst>
            </p:cNvPr>
            <p:cNvSpPr txBox="1"/>
            <p:nvPr/>
          </p:nvSpPr>
          <p:spPr>
            <a:xfrm>
              <a:off x="12105262" y="5457617"/>
              <a:ext cx="3364605" cy="1400383"/>
            </a:xfrm>
            <a:prstGeom prst="rect">
              <a:avLst/>
            </a:prstGeom>
            <a:noFill/>
          </p:spPr>
          <p:txBody>
            <a:bodyPr wrap="square" rtlCol="0">
              <a:spAutoFit/>
            </a:bodyPr>
            <a:lstStyle/>
            <a:p>
              <a:pPr algn="ctr">
                <a:lnSpc>
                  <a:spcPct val="80000"/>
                </a:lnSpc>
              </a:pPr>
              <a:r>
                <a:rPr lang="en-US" sz="10000">
                  <a:solidFill>
                    <a:schemeClr val="accent2"/>
                  </a:solidFill>
                  <a:latin typeface="Bebas Neue Regular" panose="020B0606020202050201" pitchFamily="34" charset="0"/>
                </a:rPr>
                <a:t>01.</a:t>
              </a:r>
              <a:endParaRPr lang="ru-RU" sz="10000">
                <a:solidFill>
                  <a:schemeClr val="accent2"/>
                </a:solidFill>
                <a:latin typeface="+mj-lt"/>
              </a:endParaRPr>
            </a:p>
          </p:txBody>
        </p:sp>
        <p:sp>
          <p:nvSpPr>
            <p:cNvPr id="35" name="TextBox 34">
              <a:extLst>
                <a:ext uri="{FF2B5EF4-FFF2-40B4-BE49-F238E27FC236}">
                  <a16:creationId xmlns:a16="http://schemas.microsoft.com/office/drawing/2014/main" id="{88723BE5-B90C-44F9-A441-23E0DE79F8F1}"/>
                </a:ext>
              </a:extLst>
            </p:cNvPr>
            <p:cNvSpPr txBox="1"/>
            <p:nvPr/>
          </p:nvSpPr>
          <p:spPr>
            <a:xfrm>
              <a:off x="14951241" y="5105278"/>
              <a:ext cx="5388070" cy="3432478"/>
            </a:xfrm>
            <a:prstGeom prst="rect">
              <a:avLst/>
            </a:prstGeom>
            <a:noFill/>
          </p:spPr>
          <p:txBody>
            <a:bodyPr wrap="square" numCol="1" spcCol="720000" rtlCol="0">
              <a:spAutoFit/>
            </a:bodyPr>
            <a:lstStyle/>
            <a:p>
              <a:pPr>
                <a:lnSpc>
                  <a:spcPct val="140000"/>
                </a:lnSpc>
              </a:pPr>
              <a:r>
                <a:rPr lang="en-US" sz="3500">
                  <a:solidFill>
                    <a:schemeClr val="bg1"/>
                  </a:solidFill>
                  <a:latin typeface="Poppins Medium" panose="00000600000000000000" pitchFamily="2" charset="0"/>
                  <a:cs typeface="Poppins Medium" panose="00000600000000000000" pitchFamily="2" charset="0"/>
                </a:rPr>
                <a:t>OUR MISSION</a:t>
              </a:r>
            </a:p>
            <a:p>
              <a:pPr>
                <a:lnSpc>
                  <a:spcPct val="140000"/>
                </a:lnSpc>
                <a:spcBef>
                  <a:spcPts val="2400"/>
                </a:spcBef>
              </a:pPr>
              <a:r>
                <a:rPr lang="en-US" sz="2700">
                  <a:solidFill>
                    <a:schemeClr val="bg1"/>
                  </a:solidFill>
                  <a:latin typeface="Poppins Light" panose="00000400000000000000" pitchFamily="2" charset="0"/>
                  <a:cs typeface="Poppins Light" panose="00000400000000000000" pitchFamily="2" charset="0"/>
                </a:rPr>
                <a:t>Seamlessly formulate wireless resources services. supply visionary portals via backward compatible.</a:t>
              </a:r>
              <a:endParaRPr lang="en-US" sz="2700" dirty="0">
                <a:solidFill>
                  <a:schemeClr val="bg1"/>
                </a:solidFill>
                <a:latin typeface="Poppins Light" panose="00000400000000000000" pitchFamily="2" charset="0"/>
                <a:cs typeface="Poppins Light" panose="00000400000000000000" pitchFamily="2" charset="0"/>
              </a:endParaRPr>
            </a:p>
          </p:txBody>
        </p:sp>
      </p:grpSp>
    </p:spTree>
    <p:extLst>
      <p:ext uri="{BB962C8B-B14F-4D97-AF65-F5344CB8AC3E}">
        <p14:creationId xmlns:p14="http://schemas.microsoft.com/office/powerpoint/2010/main" val="2885578390"/>
      </p:ext>
    </p:extLst>
  </p:cSld>
  <p:clrMapOvr>
    <a:masterClrMapping/>
  </p:clrMapOvr>
  <p:transition spd="slow" advClick="0" advTm="1000">
    <p:push/>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AC59BF1-6255-4264-83C2-C5517F7C7F01}"/>
              </a:ext>
            </a:extLst>
          </p:cNvPr>
          <p:cNvSpPr/>
          <p:nvPr/>
        </p:nvSpPr>
        <p:spPr>
          <a:xfrm>
            <a:off x="0" y="7956215"/>
            <a:ext cx="24377649" cy="57597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 name="Picture Placeholder 3">
            <a:extLst>
              <a:ext uri="{FF2B5EF4-FFF2-40B4-BE49-F238E27FC236}">
                <a16:creationId xmlns:a16="http://schemas.microsoft.com/office/drawing/2014/main" id="{CD87DB53-1A9B-4394-9881-BF16A43ED68C}"/>
              </a:ext>
            </a:extLst>
          </p:cNvPr>
          <p:cNvSpPr>
            <a:spLocks noGrp="1"/>
          </p:cNvSpPr>
          <p:nvPr>
            <p:ph type="pic" sz="quarter" idx="10"/>
          </p:nvPr>
        </p:nvSpPr>
        <p:spPr/>
      </p:sp>
      <p:sp>
        <p:nvSpPr>
          <p:cNvPr id="2" name="TextBox 1">
            <a:extLst>
              <a:ext uri="{FF2B5EF4-FFF2-40B4-BE49-F238E27FC236}">
                <a16:creationId xmlns:a16="http://schemas.microsoft.com/office/drawing/2014/main" id="{CCFA4AE8-92B2-4747-AC83-0B1D7B7A4177}"/>
              </a:ext>
            </a:extLst>
          </p:cNvPr>
          <p:cNvSpPr txBox="1"/>
          <p:nvPr/>
        </p:nvSpPr>
        <p:spPr>
          <a:xfrm>
            <a:off x="1204724" y="2264849"/>
            <a:ext cx="101346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About</a:t>
            </a:r>
            <a:r>
              <a:rPr lang="en-US" sz="12000" spc="600">
                <a:latin typeface="Bebas Neue Regular" panose="020B0606020202050201" pitchFamily="34" charset="0"/>
              </a:rPr>
              <a:t> Company</a:t>
            </a:r>
            <a:endParaRPr lang="ru-RU" sz="12000" spc="600">
              <a:latin typeface="+mj-lt"/>
            </a:endParaRPr>
          </a:p>
        </p:txBody>
      </p:sp>
      <p:sp>
        <p:nvSpPr>
          <p:cNvPr id="8" name="Rectangle 7">
            <a:extLst>
              <a:ext uri="{FF2B5EF4-FFF2-40B4-BE49-F238E27FC236}">
                <a16:creationId xmlns:a16="http://schemas.microsoft.com/office/drawing/2014/main" id="{10AFBB32-0D10-4820-BE11-A31932FCF4DC}"/>
              </a:ext>
            </a:extLst>
          </p:cNvPr>
          <p:cNvSpPr/>
          <p:nvPr/>
        </p:nvSpPr>
        <p:spPr>
          <a:xfrm>
            <a:off x="13560424" y="7956214"/>
            <a:ext cx="9794875" cy="4692985"/>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TextBox 9">
            <a:extLst>
              <a:ext uri="{FF2B5EF4-FFF2-40B4-BE49-F238E27FC236}">
                <a16:creationId xmlns:a16="http://schemas.microsoft.com/office/drawing/2014/main" id="{CDFBA815-A5A3-4A61-B3A3-742AF396B088}"/>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11" name="Rectangle 10">
            <a:extLst>
              <a:ext uri="{FF2B5EF4-FFF2-40B4-BE49-F238E27FC236}">
                <a16:creationId xmlns:a16="http://schemas.microsoft.com/office/drawing/2014/main" id="{4FAD0678-0700-486F-8B4E-766D5CAEA08C}"/>
              </a:ext>
            </a:extLst>
          </p:cNvPr>
          <p:cNvSpPr/>
          <p:nvPr/>
        </p:nvSpPr>
        <p:spPr>
          <a:xfrm>
            <a:off x="6657" y="1258002"/>
            <a:ext cx="187019" cy="216262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TextBox 12">
            <a:extLst>
              <a:ext uri="{FF2B5EF4-FFF2-40B4-BE49-F238E27FC236}">
                <a16:creationId xmlns:a16="http://schemas.microsoft.com/office/drawing/2014/main" id="{44CB4AB8-4A77-4090-A082-69172D771188}"/>
              </a:ext>
            </a:extLst>
          </p:cNvPr>
          <p:cNvSpPr txBox="1"/>
          <p:nvPr/>
        </p:nvSpPr>
        <p:spPr>
          <a:xfrm>
            <a:off x="1204723" y="4724400"/>
            <a:ext cx="11136503"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 SERVICES AFTER TIMELY MATERIALS. </a:t>
            </a:r>
            <a:endParaRPr lang="en-US" sz="2700" dirty="0">
              <a:latin typeface="Poppins Medium" panose="00000600000000000000" pitchFamily="2" charset="0"/>
              <a:cs typeface="Poppins Medium" panose="00000600000000000000" pitchFamily="2" charset="0"/>
            </a:endParaRPr>
          </a:p>
        </p:txBody>
      </p:sp>
      <p:grpSp>
        <p:nvGrpSpPr>
          <p:cNvPr id="15" name="Group 14">
            <a:extLst>
              <a:ext uri="{FF2B5EF4-FFF2-40B4-BE49-F238E27FC236}">
                <a16:creationId xmlns:a16="http://schemas.microsoft.com/office/drawing/2014/main" id="{996E1CCC-410F-43B5-BF2F-5A53447EAF60}"/>
              </a:ext>
            </a:extLst>
          </p:cNvPr>
          <p:cNvGrpSpPr/>
          <p:nvPr/>
        </p:nvGrpSpPr>
        <p:grpSpPr>
          <a:xfrm>
            <a:off x="15125697" y="8868869"/>
            <a:ext cx="6664328" cy="2942131"/>
            <a:chOff x="15125697" y="8495072"/>
            <a:chExt cx="6664328" cy="2942131"/>
          </a:xfrm>
        </p:grpSpPr>
        <p:sp>
          <p:nvSpPr>
            <p:cNvPr id="9" name="TextBox 8">
              <a:extLst>
                <a:ext uri="{FF2B5EF4-FFF2-40B4-BE49-F238E27FC236}">
                  <a16:creationId xmlns:a16="http://schemas.microsoft.com/office/drawing/2014/main" id="{6EAA5BAA-FA1E-4376-A2B5-5FDDEDC0A908}"/>
                </a:ext>
              </a:extLst>
            </p:cNvPr>
            <p:cNvSpPr txBox="1"/>
            <p:nvPr/>
          </p:nvSpPr>
          <p:spPr>
            <a:xfrm>
              <a:off x="15125697" y="8495072"/>
              <a:ext cx="6664328" cy="2096728"/>
            </a:xfrm>
            <a:prstGeom prst="rect">
              <a:avLst/>
            </a:prstGeom>
            <a:noFill/>
          </p:spPr>
          <p:txBody>
            <a:bodyPr wrap="square" rtlCol="0">
              <a:spAutoFit/>
            </a:bodyPr>
            <a:lstStyle/>
            <a:p>
              <a:pPr algn="ctr">
                <a:lnSpc>
                  <a:spcPct val="140000"/>
                </a:lnSpc>
                <a:spcBef>
                  <a:spcPts val="2400"/>
                </a:spcBef>
              </a:pPr>
              <a:r>
                <a:rPr lang="en-US" sz="2700" dirty="0">
                  <a:solidFill>
                    <a:schemeClr val="bg1"/>
                  </a:solidFill>
                  <a:latin typeface="+mj-lt"/>
                  <a:cs typeface="Poppins" panose="00000500000000000000" pitchFamily="2" charset="0"/>
                </a:rPr>
                <a:t>Image Caption</a:t>
              </a:r>
              <a:endParaRPr lang="en-US" sz="2700" dirty="0">
                <a:solidFill>
                  <a:schemeClr val="bg1"/>
                </a:solidFill>
                <a:latin typeface="Poppins" panose="00000500000000000000" pitchFamily="2" charset="0"/>
                <a:cs typeface="Poppins" panose="00000500000000000000" pitchFamily="2" charset="0"/>
              </a:endParaRPr>
            </a:p>
            <a:p>
              <a:pPr algn="ctr">
                <a:lnSpc>
                  <a:spcPct val="140000"/>
                </a:lnSpc>
                <a:spcBef>
                  <a:spcPts val="2400"/>
                </a:spcBef>
              </a:pPr>
              <a:r>
                <a:rPr lang="en-US" sz="2700" i="1" dirty="0">
                  <a:solidFill>
                    <a:schemeClr val="bg1"/>
                  </a:solidFill>
                  <a:latin typeface="+mn-lt"/>
                  <a:cs typeface="Poppins" panose="00000500000000000000" pitchFamily="2" charset="0"/>
                </a:rPr>
                <a:t>Some description here synergistically team driven networks. </a:t>
              </a:r>
            </a:p>
          </p:txBody>
        </p:sp>
        <p:sp>
          <p:nvSpPr>
            <p:cNvPr id="14" name="Rectangle 13">
              <a:extLst>
                <a:ext uri="{FF2B5EF4-FFF2-40B4-BE49-F238E27FC236}">
                  <a16:creationId xmlns:a16="http://schemas.microsoft.com/office/drawing/2014/main" id="{5093E1B0-6D23-42FD-B1A9-7CBB525E19C4}"/>
                </a:ext>
              </a:extLst>
            </p:cNvPr>
            <p:cNvSpPr/>
            <p:nvPr/>
          </p:nvSpPr>
          <p:spPr>
            <a:xfrm rot="5400000">
              <a:off x="18364351" y="10581049"/>
              <a:ext cx="187021" cy="1525287"/>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dirty="0"/>
            </a:p>
          </p:txBody>
        </p:sp>
      </p:grpSp>
      <p:sp>
        <p:nvSpPr>
          <p:cNvPr id="16" name="TextBox 15">
            <a:extLst>
              <a:ext uri="{FF2B5EF4-FFF2-40B4-BE49-F238E27FC236}">
                <a16:creationId xmlns:a16="http://schemas.microsoft.com/office/drawing/2014/main" id="{64BC6A8B-F42F-4DB9-8746-3B92DFF115FA}"/>
              </a:ext>
            </a:extLst>
          </p:cNvPr>
          <p:cNvSpPr txBox="1"/>
          <p:nvPr/>
        </p:nvSpPr>
        <p:spPr>
          <a:xfrm>
            <a:off x="1204723" y="9267379"/>
            <a:ext cx="11593702" cy="3000821"/>
          </a:xfrm>
          <a:prstGeom prst="rect">
            <a:avLst/>
          </a:prstGeom>
          <a:noFill/>
        </p:spPr>
        <p:txBody>
          <a:bodyPr wrap="square" numCol="2"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formulate wireless resources services. supply visionary portals via backward compatible from results. Competently innovate fully tested benefits without from action item objectively monetize description for opportunities before cutting edge to functionalities. </a:t>
            </a:r>
            <a:endParaRPr lang="en-US" sz="2700" dirty="0">
              <a:latin typeface="Poppins Light" panose="00000400000000000000" pitchFamily="2" charset="0"/>
              <a:cs typeface="Poppins Light" panose="00000400000000000000" pitchFamily="2" charset="0"/>
            </a:endParaRPr>
          </a:p>
        </p:txBody>
      </p:sp>
    </p:spTree>
    <p:extLst>
      <p:ext uri="{BB962C8B-B14F-4D97-AF65-F5344CB8AC3E}">
        <p14:creationId xmlns:p14="http://schemas.microsoft.com/office/powerpoint/2010/main" val="2417405828"/>
      </p:ext>
    </p:extLst>
  </p:cSld>
  <p:clrMapOvr>
    <a:masterClrMapping/>
  </p:clrMapOvr>
  <p:transition spd="slow" advClick="0" advTm="1000">
    <p:push/>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5E48FF44-AD5B-4F6E-9CF3-8D519BCA72A2}"/>
              </a:ext>
            </a:extLst>
          </p:cNvPr>
          <p:cNvSpPr>
            <a:spLocks noGrp="1"/>
          </p:cNvSpPr>
          <p:nvPr>
            <p:ph type="pic" sz="quarter" idx="10"/>
          </p:nvPr>
        </p:nvSpPr>
        <p:spPr/>
      </p:sp>
      <p:sp>
        <p:nvSpPr>
          <p:cNvPr id="3" name="TextBox 2">
            <a:extLst>
              <a:ext uri="{FF2B5EF4-FFF2-40B4-BE49-F238E27FC236}">
                <a16:creationId xmlns:a16="http://schemas.microsoft.com/office/drawing/2014/main" id="{6E950B5A-E83A-4F5E-9A3B-968AEB0E361D}"/>
              </a:ext>
            </a:extLst>
          </p:cNvPr>
          <p:cNvSpPr txBox="1"/>
          <p:nvPr/>
        </p:nvSpPr>
        <p:spPr>
          <a:xfrm>
            <a:off x="1204725" y="2264849"/>
            <a:ext cx="11517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Promote </a:t>
            </a:r>
            <a:r>
              <a:rPr lang="en-US" sz="12000" spc="600">
                <a:latin typeface="Bebas Neue Regular" panose="020B0606020202050201" pitchFamily="34" charset="0"/>
              </a:rPr>
              <a:t>yourself</a:t>
            </a:r>
            <a:endParaRPr lang="ru-RU" sz="12000" spc="600">
              <a:latin typeface="+mj-lt"/>
            </a:endParaRPr>
          </a:p>
        </p:txBody>
      </p:sp>
      <p:sp>
        <p:nvSpPr>
          <p:cNvPr id="4" name="TextBox 3">
            <a:extLst>
              <a:ext uri="{FF2B5EF4-FFF2-40B4-BE49-F238E27FC236}">
                <a16:creationId xmlns:a16="http://schemas.microsoft.com/office/drawing/2014/main" id="{EB9C47BD-02CE-4ADC-B766-B6C27D5DA0FA}"/>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F6EB1B4C-8C87-432A-A4B9-0B6B64412EEF}"/>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Oval 9">
            <a:extLst>
              <a:ext uri="{FF2B5EF4-FFF2-40B4-BE49-F238E27FC236}">
                <a16:creationId xmlns:a16="http://schemas.microsoft.com/office/drawing/2014/main" id="{277257E8-DEB4-47D5-A634-0548D2E2595E}"/>
              </a:ext>
            </a:extLst>
          </p:cNvPr>
          <p:cNvSpPr/>
          <p:nvPr/>
        </p:nvSpPr>
        <p:spPr>
          <a:xfrm>
            <a:off x="7681723" y="11201400"/>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Oval 15">
            <a:extLst>
              <a:ext uri="{FF2B5EF4-FFF2-40B4-BE49-F238E27FC236}">
                <a16:creationId xmlns:a16="http://schemas.microsoft.com/office/drawing/2014/main" id="{86EF31DA-98EE-46E2-8CA2-20CFE173E04C}"/>
              </a:ext>
            </a:extLst>
          </p:cNvPr>
          <p:cNvSpPr/>
          <p:nvPr/>
        </p:nvSpPr>
        <p:spPr>
          <a:xfrm>
            <a:off x="1204723" y="11130681"/>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7" name="Group 16">
            <a:extLst>
              <a:ext uri="{FF2B5EF4-FFF2-40B4-BE49-F238E27FC236}">
                <a16:creationId xmlns:a16="http://schemas.microsoft.com/office/drawing/2014/main" id="{1BF13BC9-F341-4541-848B-C9E0635690B1}"/>
              </a:ext>
            </a:extLst>
          </p:cNvPr>
          <p:cNvGrpSpPr/>
          <p:nvPr/>
        </p:nvGrpSpPr>
        <p:grpSpPr>
          <a:xfrm>
            <a:off x="1624889" y="11515488"/>
            <a:ext cx="912269" cy="982987"/>
            <a:chOff x="9124950" y="2762251"/>
            <a:chExt cx="614363" cy="661988"/>
          </a:xfrm>
          <a:solidFill>
            <a:schemeClr val="tx1"/>
          </a:solidFill>
        </p:grpSpPr>
        <p:sp>
          <p:nvSpPr>
            <p:cNvPr id="18" name="Freeform 98">
              <a:extLst>
                <a:ext uri="{FF2B5EF4-FFF2-40B4-BE49-F238E27FC236}">
                  <a16:creationId xmlns:a16="http://schemas.microsoft.com/office/drawing/2014/main" id="{A51EABA0-2E4C-4E0B-923C-2479B7AF02DC}"/>
                </a:ext>
              </a:extLst>
            </p:cNvPr>
            <p:cNvSpPr>
              <a:spLocks noEditPoints="1"/>
            </p:cNvSpPr>
            <p:nvPr/>
          </p:nvSpPr>
          <p:spPr bwMode="auto">
            <a:xfrm>
              <a:off x="9224963" y="2857501"/>
              <a:ext cx="414338" cy="566738"/>
            </a:xfrm>
            <a:custGeom>
              <a:avLst/>
              <a:gdLst>
                <a:gd name="T0" fmla="*/ 54 w 108"/>
                <a:gd name="T1" fmla="*/ 0 h 148"/>
                <a:gd name="T2" fmla="*/ 0 w 108"/>
                <a:gd name="T3" fmla="*/ 55 h 148"/>
                <a:gd name="T4" fmla="*/ 35 w 108"/>
                <a:gd name="T5" fmla="*/ 106 h 148"/>
                <a:gd name="T6" fmla="*/ 35 w 108"/>
                <a:gd name="T7" fmla="*/ 135 h 148"/>
                <a:gd name="T8" fmla="*/ 38 w 108"/>
                <a:gd name="T9" fmla="*/ 138 h 148"/>
                <a:gd name="T10" fmla="*/ 41 w 108"/>
                <a:gd name="T11" fmla="*/ 138 h 148"/>
                <a:gd name="T12" fmla="*/ 41 w 108"/>
                <a:gd name="T13" fmla="*/ 144 h 148"/>
                <a:gd name="T14" fmla="*/ 44 w 108"/>
                <a:gd name="T15" fmla="*/ 148 h 148"/>
                <a:gd name="T16" fmla="*/ 64 w 108"/>
                <a:gd name="T17" fmla="*/ 148 h 148"/>
                <a:gd name="T18" fmla="*/ 67 w 108"/>
                <a:gd name="T19" fmla="*/ 144 h 148"/>
                <a:gd name="T20" fmla="*/ 67 w 108"/>
                <a:gd name="T21" fmla="*/ 138 h 148"/>
                <a:gd name="T22" fmla="*/ 70 w 108"/>
                <a:gd name="T23" fmla="*/ 138 h 148"/>
                <a:gd name="T24" fmla="*/ 73 w 108"/>
                <a:gd name="T25" fmla="*/ 135 h 148"/>
                <a:gd name="T26" fmla="*/ 73 w 108"/>
                <a:gd name="T27" fmla="*/ 106 h 148"/>
                <a:gd name="T28" fmla="*/ 108 w 108"/>
                <a:gd name="T29" fmla="*/ 55 h 148"/>
                <a:gd name="T30" fmla="*/ 54 w 108"/>
                <a:gd name="T31" fmla="*/ 0 h 148"/>
                <a:gd name="T32" fmla="*/ 64 w 108"/>
                <a:gd name="T33" fmla="*/ 132 h 148"/>
                <a:gd name="T34" fmla="*/ 60 w 108"/>
                <a:gd name="T35" fmla="*/ 135 h 148"/>
                <a:gd name="T36" fmla="*/ 60 w 108"/>
                <a:gd name="T37" fmla="*/ 141 h 148"/>
                <a:gd name="T38" fmla="*/ 48 w 108"/>
                <a:gd name="T39" fmla="*/ 141 h 148"/>
                <a:gd name="T40" fmla="*/ 48 w 108"/>
                <a:gd name="T41" fmla="*/ 135 h 148"/>
                <a:gd name="T42" fmla="*/ 44 w 108"/>
                <a:gd name="T43" fmla="*/ 132 h 148"/>
                <a:gd name="T44" fmla="*/ 41 w 108"/>
                <a:gd name="T45" fmla="*/ 132 h 148"/>
                <a:gd name="T46" fmla="*/ 41 w 108"/>
                <a:gd name="T47" fmla="*/ 116 h 148"/>
                <a:gd name="T48" fmla="*/ 67 w 108"/>
                <a:gd name="T49" fmla="*/ 116 h 148"/>
                <a:gd name="T50" fmla="*/ 67 w 108"/>
                <a:gd name="T51" fmla="*/ 132 h 148"/>
                <a:gd name="T52" fmla="*/ 64 w 108"/>
                <a:gd name="T53" fmla="*/ 132 h 148"/>
                <a:gd name="T54" fmla="*/ 69 w 108"/>
                <a:gd name="T55" fmla="*/ 100 h 148"/>
                <a:gd name="T56" fmla="*/ 67 w 108"/>
                <a:gd name="T57" fmla="*/ 103 h 148"/>
                <a:gd name="T58" fmla="*/ 67 w 108"/>
                <a:gd name="T59" fmla="*/ 109 h 148"/>
                <a:gd name="T60" fmla="*/ 41 w 108"/>
                <a:gd name="T61" fmla="*/ 109 h 148"/>
                <a:gd name="T62" fmla="*/ 41 w 108"/>
                <a:gd name="T63" fmla="*/ 103 h 148"/>
                <a:gd name="T64" fmla="*/ 39 w 108"/>
                <a:gd name="T65" fmla="*/ 100 h 148"/>
                <a:gd name="T66" fmla="*/ 6 w 108"/>
                <a:gd name="T67" fmla="*/ 55 h 148"/>
                <a:gd name="T68" fmla="*/ 54 w 108"/>
                <a:gd name="T69" fmla="*/ 7 h 148"/>
                <a:gd name="T70" fmla="*/ 102 w 108"/>
                <a:gd name="T71" fmla="*/ 55 h 148"/>
                <a:gd name="T72" fmla="*/ 69 w 108"/>
                <a:gd name="T73" fmla="*/ 100 h 148"/>
                <a:gd name="T74" fmla="*/ 69 w 108"/>
                <a:gd name="T75" fmla="*/ 100 h 148"/>
                <a:gd name="T76" fmla="*/ 69 w 108"/>
                <a:gd name="T77" fmla="*/ 10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8" h="148">
                  <a:moveTo>
                    <a:pt x="54" y="0"/>
                  </a:moveTo>
                  <a:cubicBezTo>
                    <a:pt x="24" y="0"/>
                    <a:pt x="0" y="25"/>
                    <a:pt x="0" y="55"/>
                  </a:cubicBezTo>
                  <a:cubicBezTo>
                    <a:pt x="0" y="78"/>
                    <a:pt x="14" y="98"/>
                    <a:pt x="35" y="106"/>
                  </a:cubicBezTo>
                  <a:cubicBezTo>
                    <a:pt x="35" y="135"/>
                    <a:pt x="35" y="135"/>
                    <a:pt x="35" y="135"/>
                  </a:cubicBezTo>
                  <a:cubicBezTo>
                    <a:pt x="35" y="137"/>
                    <a:pt x="36" y="138"/>
                    <a:pt x="38" y="138"/>
                  </a:cubicBezTo>
                  <a:cubicBezTo>
                    <a:pt x="41" y="138"/>
                    <a:pt x="41" y="138"/>
                    <a:pt x="41" y="138"/>
                  </a:cubicBezTo>
                  <a:cubicBezTo>
                    <a:pt x="41" y="144"/>
                    <a:pt x="41" y="144"/>
                    <a:pt x="41" y="144"/>
                  </a:cubicBezTo>
                  <a:cubicBezTo>
                    <a:pt x="41" y="146"/>
                    <a:pt x="43" y="148"/>
                    <a:pt x="44" y="148"/>
                  </a:cubicBezTo>
                  <a:cubicBezTo>
                    <a:pt x="64" y="148"/>
                    <a:pt x="64" y="148"/>
                    <a:pt x="64" y="148"/>
                  </a:cubicBezTo>
                  <a:cubicBezTo>
                    <a:pt x="65" y="148"/>
                    <a:pt x="67" y="146"/>
                    <a:pt x="67" y="144"/>
                  </a:cubicBezTo>
                  <a:cubicBezTo>
                    <a:pt x="67" y="138"/>
                    <a:pt x="67" y="138"/>
                    <a:pt x="67" y="138"/>
                  </a:cubicBezTo>
                  <a:cubicBezTo>
                    <a:pt x="70" y="138"/>
                    <a:pt x="70" y="138"/>
                    <a:pt x="70" y="138"/>
                  </a:cubicBezTo>
                  <a:cubicBezTo>
                    <a:pt x="72" y="138"/>
                    <a:pt x="73" y="137"/>
                    <a:pt x="73" y="135"/>
                  </a:cubicBezTo>
                  <a:cubicBezTo>
                    <a:pt x="73" y="106"/>
                    <a:pt x="73" y="106"/>
                    <a:pt x="73" y="106"/>
                  </a:cubicBezTo>
                  <a:cubicBezTo>
                    <a:pt x="94" y="98"/>
                    <a:pt x="108" y="78"/>
                    <a:pt x="108" y="55"/>
                  </a:cubicBezTo>
                  <a:cubicBezTo>
                    <a:pt x="108" y="25"/>
                    <a:pt x="84" y="0"/>
                    <a:pt x="54" y="0"/>
                  </a:cubicBezTo>
                  <a:close/>
                  <a:moveTo>
                    <a:pt x="64" y="132"/>
                  </a:moveTo>
                  <a:cubicBezTo>
                    <a:pt x="62" y="132"/>
                    <a:pt x="60" y="133"/>
                    <a:pt x="60" y="135"/>
                  </a:cubicBezTo>
                  <a:cubicBezTo>
                    <a:pt x="60" y="141"/>
                    <a:pt x="60" y="141"/>
                    <a:pt x="60" y="141"/>
                  </a:cubicBezTo>
                  <a:cubicBezTo>
                    <a:pt x="48" y="141"/>
                    <a:pt x="48" y="141"/>
                    <a:pt x="48" y="141"/>
                  </a:cubicBezTo>
                  <a:cubicBezTo>
                    <a:pt x="48" y="135"/>
                    <a:pt x="48" y="135"/>
                    <a:pt x="48" y="135"/>
                  </a:cubicBezTo>
                  <a:cubicBezTo>
                    <a:pt x="48" y="133"/>
                    <a:pt x="46" y="132"/>
                    <a:pt x="44" y="132"/>
                  </a:cubicBezTo>
                  <a:cubicBezTo>
                    <a:pt x="41" y="132"/>
                    <a:pt x="41" y="132"/>
                    <a:pt x="41" y="132"/>
                  </a:cubicBezTo>
                  <a:cubicBezTo>
                    <a:pt x="41" y="116"/>
                    <a:pt x="41" y="116"/>
                    <a:pt x="41" y="116"/>
                  </a:cubicBezTo>
                  <a:cubicBezTo>
                    <a:pt x="67" y="116"/>
                    <a:pt x="67" y="116"/>
                    <a:pt x="67" y="116"/>
                  </a:cubicBezTo>
                  <a:cubicBezTo>
                    <a:pt x="67" y="132"/>
                    <a:pt x="67" y="132"/>
                    <a:pt x="67" y="132"/>
                  </a:cubicBezTo>
                  <a:lnTo>
                    <a:pt x="64" y="132"/>
                  </a:lnTo>
                  <a:close/>
                  <a:moveTo>
                    <a:pt x="69" y="100"/>
                  </a:moveTo>
                  <a:cubicBezTo>
                    <a:pt x="68" y="101"/>
                    <a:pt x="67" y="102"/>
                    <a:pt x="67" y="103"/>
                  </a:cubicBezTo>
                  <a:cubicBezTo>
                    <a:pt x="67" y="109"/>
                    <a:pt x="67" y="109"/>
                    <a:pt x="67" y="109"/>
                  </a:cubicBezTo>
                  <a:cubicBezTo>
                    <a:pt x="41" y="109"/>
                    <a:pt x="41" y="109"/>
                    <a:pt x="41" y="109"/>
                  </a:cubicBezTo>
                  <a:cubicBezTo>
                    <a:pt x="41" y="103"/>
                    <a:pt x="41" y="103"/>
                    <a:pt x="41" y="103"/>
                  </a:cubicBezTo>
                  <a:cubicBezTo>
                    <a:pt x="41" y="102"/>
                    <a:pt x="40" y="101"/>
                    <a:pt x="39" y="100"/>
                  </a:cubicBezTo>
                  <a:cubicBezTo>
                    <a:pt x="19" y="94"/>
                    <a:pt x="6" y="76"/>
                    <a:pt x="6" y="55"/>
                  </a:cubicBezTo>
                  <a:cubicBezTo>
                    <a:pt x="6" y="28"/>
                    <a:pt x="28" y="7"/>
                    <a:pt x="54" y="7"/>
                  </a:cubicBezTo>
                  <a:cubicBezTo>
                    <a:pt x="80" y="7"/>
                    <a:pt x="102" y="28"/>
                    <a:pt x="102" y="55"/>
                  </a:cubicBezTo>
                  <a:cubicBezTo>
                    <a:pt x="102" y="76"/>
                    <a:pt x="89" y="94"/>
                    <a:pt x="69" y="100"/>
                  </a:cubicBezTo>
                  <a:close/>
                  <a:moveTo>
                    <a:pt x="69" y="100"/>
                  </a:moveTo>
                  <a:cubicBezTo>
                    <a:pt x="69" y="100"/>
                    <a:pt x="69" y="100"/>
                    <a:pt x="69" y="10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9" name="Freeform 99">
              <a:extLst>
                <a:ext uri="{FF2B5EF4-FFF2-40B4-BE49-F238E27FC236}">
                  <a16:creationId xmlns:a16="http://schemas.microsoft.com/office/drawing/2014/main" id="{C76A684F-8072-4C5B-B9CA-0BCBA44205AE}"/>
                </a:ext>
              </a:extLst>
            </p:cNvPr>
            <p:cNvSpPr>
              <a:spLocks noEditPoints="1"/>
            </p:cNvSpPr>
            <p:nvPr/>
          </p:nvSpPr>
          <p:spPr bwMode="auto">
            <a:xfrm>
              <a:off x="9420225" y="2762251"/>
              <a:ext cx="23813" cy="73025"/>
            </a:xfrm>
            <a:custGeom>
              <a:avLst/>
              <a:gdLst>
                <a:gd name="T0" fmla="*/ 3 w 6"/>
                <a:gd name="T1" fmla="*/ 19 h 19"/>
                <a:gd name="T2" fmla="*/ 6 w 6"/>
                <a:gd name="T3" fmla="*/ 16 h 19"/>
                <a:gd name="T4" fmla="*/ 6 w 6"/>
                <a:gd name="T5" fmla="*/ 3 h 19"/>
                <a:gd name="T6" fmla="*/ 3 w 6"/>
                <a:gd name="T7" fmla="*/ 0 h 19"/>
                <a:gd name="T8" fmla="*/ 0 w 6"/>
                <a:gd name="T9" fmla="*/ 3 h 19"/>
                <a:gd name="T10" fmla="*/ 0 w 6"/>
                <a:gd name="T11" fmla="*/ 16 h 19"/>
                <a:gd name="T12" fmla="*/ 3 w 6"/>
                <a:gd name="T13" fmla="*/ 19 h 19"/>
                <a:gd name="T14" fmla="*/ 3 w 6"/>
                <a:gd name="T15" fmla="*/ 19 h 19"/>
                <a:gd name="T16" fmla="*/ 3 w 6"/>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9">
                  <a:moveTo>
                    <a:pt x="3" y="19"/>
                  </a:moveTo>
                  <a:cubicBezTo>
                    <a:pt x="5" y="19"/>
                    <a:pt x="6" y="18"/>
                    <a:pt x="6" y="16"/>
                  </a:cubicBezTo>
                  <a:cubicBezTo>
                    <a:pt x="6" y="3"/>
                    <a:pt x="6" y="3"/>
                    <a:pt x="6" y="3"/>
                  </a:cubicBezTo>
                  <a:cubicBezTo>
                    <a:pt x="6" y="1"/>
                    <a:pt x="5" y="0"/>
                    <a:pt x="3" y="0"/>
                  </a:cubicBezTo>
                  <a:cubicBezTo>
                    <a:pt x="1" y="0"/>
                    <a:pt x="0" y="1"/>
                    <a:pt x="0" y="3"/>
                  </a:cubicBezTo>
                  <a:cubicBezTo>
                    <a:pt x="0" y="16"/>
                    <a:pt x="0" y="16"/>
                    <a:pt x="0" y="16"/>
                  </a:cubicBezTo>
                  <a:cubicBezTo>
                    <a:pt x="0" y="18"/>
                    <a:pt x="1" y="19"/>
                    <a:pt x="3" y="19"/>
                  </a:cubicBezTo>
                  <a:close/>
                  <a:moveTo>
                    <a:pt x="3" y="19"/>
                  </a:moveTo>
                  <a:cubicBezTo>
                    <a:pt x="3" y="19"/>
                    <a:pt x="3" y="19"/>
                    <a:pt x="3" y="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100">
              <a:extLst>
                <a:ext uri="{FF2B5EF4-FFF2-40B4-BE49-F238E27FC236}">
                  <a16:creationId xmlns:a16="http://schemas.microsoft.com/office/drawing/2014/main" id="{F4AA1C3A-DDD2-412F-8BF9-ECD767C6A9C0}"/>
                </a:ext>
              </a:extLst>
            </p:cNvPr>
            <p:cNvSpPr>
              <a:spLocks noEditPoints="1"/>
            </p:cNvSpPr>
            <p:nvPr/>
          </p:nvSpPr>
          <p:spPr bwMode="auto">
            <a:xfrm>
              <a:off x="9666288"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1" name="Freeform 101">
              <a:extLst>
                <a:ext uri="{FF2B5EF4-FFF2-40B4-BE49-F238E27FC236}">
                  <a16:creationId xmlns:a16="http://schemas.microsoft.com/office/drawing/2014/main" id="{7B494509-F2FB-476B-86B6-E2B778F149CA}"/>
                </a:ext>
              </a:extLst>
            </p:cNvPr>
            <p:cNvSpPr>
              <a:spLocks noEditPoints="1"/>
            </p:cNvSpPr>
            <p:nvPr/>
          </p:nvSpPr>
          <p:spPr bwMode="auto">
            <a:xfrm>
              <a:off x="9124950"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2" name="Freeform 102">
              <a:extLst>
                <a:ext uri="{FF2B5EF4-FFF2-40B4-BE49-F238E27FC236}">
                  <a16:creationId xmlns:a16="http://schemas.microsoft.com/office/drawing/2014/main" id="{E2054602-C6CE-47DE-9CC5-B5E1BDCC05FC}"/>
                </a:ext>
              </a:extLst>
            </p:cNvPr>
            <p:cNvSpPr>
              <a:spLocks noEditPoints="1"/>
            </p:cNvSpPr>
            <p:nvPr/>
          </p:nvSpPr>
          <p:spPr bwMode="auto">
            <a:xfrm>
              <a:off x="9593263" y="2846388"/>
              <a:ext cx="61913" cy="60325"/>
            </a:xfrm>
            <a:custGeom>
              <a:avLst/>
              <a:gdLst>
                <a:gd name="T0" fmla="*/ 10 w 16"/>
                <a:gd name="T1" fmla="*/ 1 h 16"/>
                <a:gd name="T2" fmla="*/ 1 w 16"/>
                <a:gd name="T3" fmla="*/ 10 h 16"/>
                <a:gd name="T4" fmla="*/ 1 w 16"/>
                <a:gd name="T5" fmla="*/ 15 h 16"/>
                <a:gd name="T6" fmla="*/ 3 w 16"/>
                <a:gd name="T7" fmla="*/ 16 h 16"/>
                <a:gd name="T8" fmla="*/ 6 w 16"/>
                <a:gd name="T9" fmla="*/ 15 h 16"/>
                <a:gd name="T10" fmla="*/ 15 w 16"/>
                <a:gd name="T11" fmla="*/ 6 h 16"/>
                <a:gd name="T12" fmla="*/ 15 w 16"/>
                <a:gd name="T13" fmla="*/ 1 h 16"/>
                <a:gd name="T14" fmla="*/ 10 w 16"/>
                <a:gd name="T15" fmla="*/ 1 h 16"/>
                <a:gd name="T16" fmla="*/ 10 w 16"/>
                <a:gd name="T17" fmla="*/ 1 h 16"/>
                <a:gd name="T18" fmla="*/ 10 w 16"/>
                <a:gd name="T19"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
                  </a:moveTo>
                  <a:cubicBezTo>
                    <a:pt x="1" y="10"/>
                    <a:pt x="1" y="10"/>
                    <a:pt x="1" y="10"/>
                  </a:cubicBezTo>
                  <a:cubicBezTo>
                    <a:pt x="0" y="12"/>
                    <a:pt x="0" y="14"/>
                    <a:pt x="1" y="15"/>
                  </a:cubicBezTo>
                  <a:cubicBezTo>
                    <a:pt x="2" y="16"/>
                    <a:pt x="2" y="16"/>
                    <a:pt x="3" y="16"/>
                  </a:cubicBezTo>
                  <a:cubicBezTo>
                    <a:pt x="4" y="16"/>
                    <a:pt x="5" y="16"/>
                    <a:pt x="6" y="15"/>
                  </a:cubicBezTo>
                  <a:cubicBezTo>
                    <a:pt x="15" y="6"/>
                    <a:pt x="15" y="6"/>
                    <a:pt x="15" y="6"/>
                  </a:cubicBezTo>
                  <a:cubicBezTo>
                    <a:pt x="16" y="5"/>
                    <a:pt x="16" y="3"/>
                    <a:pt x="15" y="1"/>
                  </a:cubicBezTo>
                  <a:cubicBezTo>
                    <a:pt x="13" y="0"/>
                    <a:pt x="11"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3" name="Freeform 103">
              <a:extLst>
                <a:ext uri="{FF2B5EF4-FFF2-40B4-BE49-F238E27FC236}">
                  <a16:creationId xmlns:a16="http://schemas.microsoft.com/office/drawing/2014/main" id="{59860C1D-A6E5-4251-B17C-6DA12DA4CEC4}"/>
                </a:ext>
              </a:extLst>
            </p:cNvPr>
            <p:cNvSpPr>
              <a:spLocks noEditPoints="1"/>
            </p:cNvSpPr>
            <p:nvPr/>
          </p:nvSpPr>
          <p:spPr bwMode="auto">
            <a:xfrm>
              <a:off x="9210675" y="3228976"/>
              <a:ext cx="60325" cy="57150"/>
            </a:xfrm>
            <a:custGeom>
              <a:avLst/>
              <a:gdLst>
                <a:gd name="T0" fmla="*/ 10 w 16"/>
                <a:gd name="T1" fmla="*/ 1 h 15"/>
                <a:gd name="T2" fmla="*/ 1 w 16"/>
                <a:gd name="T3" fmla="*/ 10 h 15"/>
                <a:gd name="T4" fmla="*/ 1 w 16"/>
                <a:gd name="T5" fmla="*/ 14 h 15"/>
                <a:gd name="T6" fmla="*/ 4 w 16"/>
                <a:gd name="T7" fmla="*/ 15 h 15"/>
                <a:gd name="T8" fmla="*/ 6 w 16"/>
                <a:gd name="T9" fmla="*/ 14 h 15"/>
                <a:gd name="T10" fmla="*/ 15 w 16"/>
                <a:gd name="T11" fmla="*/ 5 h 15"/>
                <a:gd name="T12" fmla="*/ 15 w 16"/>
                <a:gd name="T13" fmla="*/ 1 h 15"/>
                <a:gd name="T14" fmla="*/ 10 w 16"/>
                <a:gd name="T15" fmla="*/ 1 h 15"/>
                <a:gd name="T16" fmla="*/ 10 w 16"/>
                <a:gd name="T17" fmla="*/ 1 h 15"/>
                <a:gd name="T18" fmla="*/ 10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10" y="1"/>
                  </a:moveTo>
                  <a:cubicBezTo>
                    <a:pt x="1" y="10"/>
                    <a:pt x="1" y="10"/>
                    <a:pt x="1" y="10"/>
                  </a:cubicBezTo>
                  <a:cubicBezTo>
                    <a:pt x="0" y="11"/>
                    <a:pt x="0" y="13"/>
                    <a:pt x="1" y="14"/>
                  </a:cubicBezTo>
                  <a:cubicBezTo>
                    <a:pt x="2" y="15"/>
                    <a:pt x="3" y="15"/>
                    <a:pt x="4" y="15"/>
                  </a:cubicBezTo>
                  <a:cubicBezTo>
                    <a:pt x="5" y="15"/>
                    <a:pt x="5" y="15"/>
                    <a:pt x="6" y="14"/>
                  </a:cubicBezTo>
                  <a:cubicBezTo>
                    <a:pt x="15" y="5"/>
                    <a:pt x="15" y="5"/>
                    <a:pt x="15" y="5"/>
                  </a:cubicBezTo>
                  <a:cubicBezTo>
                    <a:pt x="16" y="4"/>
                    <a:pt x="16" y="2"/>
                    <a:pt x="15" y="1"/>
                  </a:cubicBezTo>
                  <a:cubicBezTo>
                    <a:pt x="14" y="0"/>
                    <a:pt x="12"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4" name="Freeform 104">
              <a:extLst>
                <a:ext uri="{FF2B5EF4-FFF2-40B4-BE49-F238E27FC236}">
                  <a16:creationId xmlns:a16="http://schemas.microsoft.com/office/drawing/2014/main" id="{5454EE28-E205-485D-B819-DC5C34B6E4A1}"/>
                </a:ext>
              </a:extLst>
            </p:cNvPr>
            <p:cNvSpPr>
              <a:spLocks noEditPoints="1"/>
            </p:cNvSpPr>
            <p:nvPr/>
          </p:nvSpPr>
          <p:spPr bwMode="auto">
            <a:xfrm>
              <a:off x="9593263" y="3228976"/>
              <a:ext cx="61913" cy="57150"/>
            </a:xfrm>
            <a:custGeom>
              <a:avLst/>
              <a:gdLst>
                <a:gd name="T0" fmla="*/ 6 w 16"/>
                <a:gd name="T1" fmla="*/ 1 h 15"/>
                <a:gd name="T2" fmla="*/ 1 w 16"/>
                <a:gd name="T3" fmla="*/ 1 h 15"/>
                <a:gd name="T4" fmla="*/ 1 w 16"/>
                <a:gd name="T5" fmla="*/ 5 h 15"/>
                <a:gd name="T6" fmla="*/ 10 w 16"/>
                <a:gd name="T7" fmla="*/ 14 h 15"/>
                <a:gd name="T8" fmla="*/ 12 w 16"/>
                <a:gd name="T9" fmla="*/ 15 h 15"/>
                <a:gd name="T10" fmla="*/ 15 w 16"/>
                <a:gd name="T11" fmla="*/ 14 h 15"/>
                <a:gd name="T12" fmla="*/ 15 w 16"/>
                <a:gd name="T13" fmla="*/ 10 h 15"/>
                <a:gd name="T14" fmla="*/ 6 w 16"/>
                <a:gd name="T15" fmla="*/ 1 h 15"/>
                <a:gd name="T16" fmla="*/ 6 w 16"/>
                <a:gd name="T17" fmla="*/ 1 h 15"/>
                <a:gd name="T18" fmla="*/ 6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6" y="1"/>
                  </a:moveTo>
                  <a:cubicBezTo>
                    <a:pt x="4" y="0"/>
                    <a:pt x="2" y="0"/>
                    <a:pt x="1" y="1"/>
                  </a:cubicBezTo>
                  <a:cubicBezTo>
                    <a:pt x="0" y="2"/>
                    <a:pt x="0" y="4"/>
                    <a:pt x="1" y="5"/>
                  </a:cubicBezTo>
                  <a:cubicBezTo>
                    <a:pt x="10" y="14"/>
                    <a:pt x="10" y="14"/>
                    <a:pt x="10" y="14"/>
                  </a:cubicBezTo>
                  <a:cubicBezTo>
                    <a:pt x="11" y="15"/>
                    <a:pt x="11" y="15"/>
                    <a:pt x="12" y="15"/>
                  </a:cubicBezTo>
                  <a:cubicBezTo>
                    <a:pt x="13" y="15"/>
                    <a:pt x="14" y="15"/>
                    <a:pt x="15" y="14"/>
                  </a:cubicBezTo>
                  <a:cubicBezTo>
                    <a:pt x="16" y="13"/>
                    <a:pt x="16" y="11"/>
                    <a:pt x="15" y="10"/>
                  </a:cubicBezTo>
                  <a:lnTo>
                    <a:pt x="6" y="1"/>
                  </a:lnTo>
                  <a:close/>
                  <a:moveTo>
                    <a:pt x="6" y="1"/>
                  </a:moveTo>
                  <a:cubicBezTo>
                    <a:pt x="6" y="1"/>
                    <a:pt x="6" y="1"/>
                    <a:pt x="6"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5" name="Freeform 105">
              <a:extLst>
                <a:ext uri="{FF2B5EF4-FFF2-40B4-BE49-F238E27FC236}">
                  <a16:creationId xmlns:a16="http://schemas.microsoft.com/office/drawing/2014/main" id="{B324D49C-1300-4A06-BEB7-54188956A76F}"/>
                </a:ext>
              </a:extLst>
            </p:cNvPr>
            <p:cNvSpPr>
              <a:spLocks noEditPoints="1"/>
            </p:cNvSpPr>
            <p:nvPr/>
          </p:nvSpPr>
          <p:spPr bwMode="auto">
            <a:xfrm>
              <a:off x="9210675" y="2846388"/>
              <a:ext cx="60325" cy="60325"/>
            </a:xfrm>
            <a:custGeom>
              <a:avLst/>
              <a:gdLst>
                <a:gd name="T0" fmla="*/ 10 w 16"/>
                <a:gd name="T1" fmla="*/ 15 h 16"/>
                <a:gd name="T2" fmla="*/ 13 w 16"/>
                <a:gd name="T3" fmla="*/ 16 h 16"/>
                <a:gd name="T4" fmla="*/ 15 w 16"/>
                <a:gd name="T5" fmla="*/ 15 h 16"/>
                <a:gd name="T6" fmla="*/ 15 w 16"/>
                <a:gd name="T7" fmla="*/ 10 h 16"/>
                <a:gd name="T8" fmla="*/ 6 w 16"/>
                <a:gd name="T9" fmla="*/ 1 h 16"/>
                <a:gd name="T10" fmla="*/ 1 w 16"/>
                <a:gd name="T11" fmla="*/ 1 h 16"/>
                <a:gd name="T12" fmla="*/ 1 w 16"/>
                <a:gd name="T13" fmla="*/ 6 h 16"/>
                <a:gd name="T14" fmla="*/ 10 w 16"/>
                <a:gd name="T15" fmla="*/ 15 h 16"/>
                <a:gd name="T16" fmla="*/ 10 w 16"/>
                <a:gd name="T17" fmla="*/ 15 h 16"/>
                <a:gd name="T18" fmla="*/ 10 w 16"/>
                <a:gd name="T1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5"/>
                  </a:moveTo>
                  <a:cubicBezTo>
                    <a:pt x="11" y="16"/>
                    <a:pt x="12" y="16"/>
                    <a:pt x="13" y="16"/>
                  </a:cubicBezTo>
                  <a:cubicBezTo>
                    <a:pt x="14" y="16"/>
                    <a:pt x="14" y="16"/>
                    <a:pt x="15" y="15"/>
                  </a:cubicBezTo>
                  <a:cubicBezTo>
                    <a:pt x="16" y="14"/>
                    <a:pt x="16" y="12"/>
                    <a:pt x="15" y="10"/>
                  </a:cubicBezTo>
                  <a:cubicBezTo>
                    <a:pt x="6" y="1"/>
                    <a:pt x="6" y="1"/>
                    <a:pt x="6" y="1"/>
                  </a:cubicBezTo>
                  <a:cubicBezTo>
                    <a:pt x="5" y="0"/>
                    <a:pt x="3" y="0"/>
                    <a:pt x="1" y="1"/>
                  </a:cubicBezTo>
                  <a:cubicBezTo>
                    <a:pt x="0" y="3"/>
                    <a:pt x="0" y="5"/>
                    <a:pt x="1" y="6"/>
                  </a:cubicBezTo>
                  <a:lnTo>
                    <a:pt x="10" y="15"/>
                  </a:lnTo>
                  <a:close/>
                  <a:moveTo>
                    <a:pt x="10" y="15"/>
                  </a:moveTo>
                  <a:cubicBezTo>
                    <a:pt x="10" y="15"/>
                    <a:pt x="10" y="15"/>
                    <a:pt x="10" y="1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6" name="Freeform 106">
              <a:extLst>
                <a:ext uri="{FF2B5EF4-FFF2-40B4-BE49-F238E27FC236}">
                  <a16:creationId xmlns:a16="http://schemas.microsoft.com/office/drawing/2014/main" id="{17852CC7-F1E4-4CCD-A12D-CF198AB961EC}"/>
                </a:ext>
              </a:extLst>
            </p:cNvPr>
            <p:cNvSpPr>
              <a:spLocks noEditPoints="1"/>
            </p:cNvSpPr>
            <p:nvPr/>
          </p:nvSpPr>
          <p:spPr bwMode="auto">
            <a:xfrm>
              <a:off x="9286875" y="2919413"/>
              <a:ext cx="157163" cy="160338"/>
            </a:xfrm>
            <a:custGeom>
              <a:avLst/>
              <a:gdLst>
                <a:gd name="T0" fmla="*/ 38 w 41"/>
                <a:gd name="T1" fmla="*/ 0 h 42"/>
                <a:gd name="T2" fmla="*/ 0 w 41"/>
                <a:gd name="T3" fmla="*/ 39 h 42"/>
                <a:gd name="T4" fmla="*/ 3 w 41"/>
                <a:gd name="T5" fmla="*/ 42 h 42"/>
                <a:gd name="T6" fmla="*/ 6 w 41"/>
                <a:gd name="T7" fmla="*/ 39 h 42"/>
                <a:gd name="T8" fmla="*/ 38 w 41"/>
                <a:gd name="T9" fmla="*/ 7 h 42"/>
                <a:gd name="T10" fmla="*/ 41 w 41"/>
                <a:gd name="T11" fmla="*/ 4 h 42"/>
                <a:gd name="T12" fmla="*/ 38 w 41"/>
                <a:gd name="T13" fmla="*/ 0 h 42"/>
                <a:gd name="T14" fmla="*/ 38 w 41"/>
                <a:gd name="T15" fmla="*/ 0 h 42"/>
                <a:gd name="T16" fmla="*/ 38 w 41"/>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42">
                  <a:moveTo>
                    <a:pt x="38" y="0"/>
                  </a:moveTo>
                  <a:cubicBezTo>
                    <a:pt x="17" y="0"/>
                    <a:pt x="0" y="18"/>
                    <a:pt x="0" y="39"/>
                  </a:cubicBezTo>
                  <a:cubicBezTo>
                    <a:pt x="0" y="41"/>
                    <a:pt x="1" y="42"/>
                    <a:pt x="3" y="42"/>
                  </a:cubicBezTo>
                  <a:cubicBezTo>
                    <a:pt x="5" y="42"/>
                    <a:pt x="6" y="41"/>
                    <a:pt x="6" y="39"/>
                  </a:cubicBezTo>
                  <a:cubicBezTo>
                    <a:pt x="6" y="21"/>
                    <a:pt x="20" y="7"/>
                    <a:pt x="38" y="7"/>
                  </a:cubicBezTo>
                  <a:cubicBezTo>
                    <a:pt x="40" y="7"/>
                    <a:pt x="41" y="5"/>
                    <a:pt x="41" y="4"/>
                  </a:cubicBezTo>
                  <a:cubicBezTo>
                    <a:pt x="41" y="2"/>
                    <a:pt x="40" y="0"/>
                    <a:pt x="38" y="0"/>
                  </a:cubicBezTo>
                  <a:close/>
                  <a:moveTo>
                    <a:pt x="38" y="0"/>
                  </a:moveTo>
                  <a:cubicBezTo>
                    <a:pt x="38" y="0"/>
                    <a:pt x="38" y="0"/>
                    <a:pt x="3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27" name="TextBox 26">
            <a:extLst>
              <a:ext uri="{FF2B5EF4-FFF2-40B4-BE49-F238E27FC236}">
                <a16:creationId xmlns:a16="http://schemas.microsoft.com/office/drawing/2014/main" id="{C2B8FE40-2269-4790-837B-7A54B1547D8A}"/>
              </a:ext>
            </a:extLst>
          </p:cNvPr>
          <p:cNvSpPr txBox="1"/>
          <p:nvPr/>
        </p:nvSpPr>
        <p:spPr>
          <a:xfrm>
            <a:off x="3526142" y="10991595"/>
            <a:ext cx="3850781" cy="1753044"/>
          </a:xfrm>
          <a:prstGeom prst="rect">
            <a:avLst/>
          </a:prstGeom>
          <a:noFill/>
        </p:spPr>
        <p:txBody>
          <a:bodyPr wrap="square" rtlCol="0">
            <a:spAutoFit/>
          </a:bodyPr>
          <a:lstStyle/>
          <a:p>
            <a:pPr>
              <a:lnSpc>
                <a:spcPct val="140000"/>
              </a:lnSpc>
            </a:pPr>
            <a:r>
              <a:rPr lang="en-US" sz="4500">
                <a:latin typeface="Poppins Medium" panose="00000600000000000000" pitchFamily="2" charset="0"/>
                <a:cs typeface="Poppins Medium" panose="00000600000000000000" pitchFamily="2" charset="0"/>
              </a:rPr>
              <a:t>4,78k</a:t>
            </a:r>
          </a:p>
          <a:p>
            <a:pPr>
              <a:lnSpc>
                <a:spcPct val="140000"/>
              </a:lnSpc>
            </a:pPr>
            <a:r>
              <a:rPr lang="en-US" sz="3500">
                <a:solidFill>
                  <a:schemeClr val="bg1">
                    <a:lumMod val="75000"/>
                  </a:schemeClr>
                </a:solidFill>
                <a:latin typeface="Poppins Medium" panose="00000600000000000000" pitchFamily="2" charset="0"/>
                <a:cs typeface="Poppins Medium" panose="00000600000000000000" pitchFamily="2" charset="0"/>
              </a:rPr>
              <a:t>New Clients</a:t>
            </a:r>
            <a:endParaRPr lang="en-US" sz="35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28" name="TextBox 27">
            <a:extLst>
              <a:ext uri="{FF2B5EF4-FFF2-40B4-BE49-F238E27FC236}">
                <a16:creationId xmlns:a16="http://schemas.microsoft.com/office/drawing/2014/main" id="{DE0F6725-5D85-4464-8FE7-A542994EF374}"/>
              </a:ext>
            </a:extLst>
          </p:cNvPr>
          <p:cNvSpPr txBox="1"/>
          <p:nvPr/>
        </p:nvSpPr>
        <p:spPr>
          <a:xfrm>
            <a:off x="10003142" y="10991595"/>
            <a:ext cx="3850781" cy="1753044"/>
          </a:xfrm>
          <a:prstGeom prst="rect">
            <a:avLst/>
          </a:prstGeom>
          <a:noFill/>
        </p:spPr>
        <p:txBody>
          <a:bodyPr wrap="square" rtlCol="0">
            <a:spAutoFit/>
          </a:bodyPr>
          <a:lstStyle/>
          <a:p>
            <a:pPr>
              <a:lnSpc>
                <a:spcPct val="140000"/>
              </a:lnSpc>
            </a:pPr>
            <a:r>
              <a:rPr lang="en-US" sz="4500">
                <a:latin typeface="Poppins Medium" panose="00000600000000000000" pitchFamily="2" charset="0"/>
                <a:cs typeface="Poppins Medium" panose="00000600000000000000" pitchFamily="2" charset="0"/>
              </a:rPr>
              <a:t>1147k</a:t>
            </a:r>
          </a:p>
          <a:p>
            <a:pPr>
              <a:lnSpc>
                <a:spcPct val="140000"/>
              </a:lnSpc>
            </a:pPr>
            <a:r>
              <a:rPr lang="en-US" sz="3500">
                <a:solidFill>
                  <a:schemeClr val="bg1">
                    <a:lumMod val="75000"/>
                  </a:schemeClr>
                </a:solidFill>
                <a:latin typeface="Poppins Medium" panose="00000600000000000000" pitchFamily="2" charset="0"/>
                <a:cs typeface="Poppins Medium" panose="00000600000000000000" pitchFamily="2" charset="0"/>
              </a:rPr>
              <a:t>Code Lines</a:t>
            </a:r>
            <a:endParaRPr lang="en-US" sz="35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29" name="Freeform 25">
            <a:extLst>
              <a:ext uri="{FF2B5EF4-FFF2-40B4-BE49-F238E27FC236}">
                <a16:creationId xmlns:a16="http://schemas.microsoft.com/office/drawing/2014/main" id="{8A660073-FDDD-4814-B105-31C4838660E3}"/>
              </a:ext>
            </a:extLst>
          </p:cNvPr>
          <p:cNvSpPr>
            <a:spLocks noEditPoints="1"/>
          </p:cNvSpPr>
          <p:nvPr/>
        </p:nvSpPr>
        <p:spPr bwMode="auto">
          <a:xfrm>
            <a:off x="8177553" y="11698323"/>
            <a:ext cx="760941" cy="758755"/>
          </a:xfrm>
          <a:custGeom>
            <a:avLst/>
            <a:gdLst>
              <a:gd name="T0" fmla="*/ 134 w 147"/>
              <a:gd name="T1" fmla="*/ 0 h 147"/>
              <a:gd name="T2" fmla="*/ 13 w 147"/>
              <a:gd name="T3" fmla="*/ 0 h 147"/>
              <a:gd name="T4" fmla="*/ 0 w 147"/>
              <a:gd name="T5" fmla="*/ 13 h 147"/>
              <a:gd name="T6" fmla="*/ 0 w 147"/>
              <a:gd name="T7" fmla="*/ 114 h 147"/>
              <a:gd name="T8" fmla="*/ 13 w 147"/>
              <a:gd name="T9" fmla="*/ 127 h 147"/>
              <a:gd name="T10" fmla="*/ 60 w 147"/>
              <a:gd name="T11" fmla="*/ 127 h 147"/>
              <a:gd name="T12" fmla="*/ 60 w 147"/>
              <a:gd name="T13" fmla="*/ 140 h 147"/>
              <a:gd name="T14" fmla="*/ 50 w 147"/>
              <a:gd name="T15" fmla="*/ 140 h 147"/>
              <a:gd name="T16" fmla="*/ 47 w 147"/>
              <a:gd name="T17" fmla="*/ 144 h 147"/>
              <a:gd name="T18" fmla="*/ 50 w 147"/>
              <a:gd name="T19" fmla="*/ 147 h 147"/>
              <a:gd name="T20" fmla="*/ 97 w 147"/>
              <a:gd name="T21" fmla="*/ 147 h 147"/>
              <a:gd name="T22" fmla="*/ 100 w 147"/>
              <a:gd name="T23" fmla="*/ 144 h 147"/>
              <a:gd name="T24" fmla="*/ 97 w 147"/>
              <a:gd name="T25" fmla="*/ 140 h 147"/>
              <a:gd name="T26" fmla="*/ 87 w 147"/>
              <a:gd name="T27" fmla="*/ 140 h 147"/>
              <a:gd name="T28" fmla="*/ 87 w 147"/>
              <a:gd name="T29" fmla="*/ 127 h 147"/>
              <a:gd name="T30" fmla="*/ 134 w 147"/>
              <a:gd name="T31" fmla="*/ 127 h 147"/>
              <a:gd name="T32" fmla="*/ 147 w 147"/>
              <a:gd name="T33" fmla="*/ 114 h 147"/>
              <a:gd name="T34" fmla="*/ 147 w 147"/>
              <a:gd name="T35" fmla="*/ 13 h 147"/>
              <a:gd name="T36" fmla="*/ 134 w 147"/>
              <a:gd name="T37" fmla="*/ 0 h 147"/>
              <a:gd name="T38" fmla="*/ 80 w 147"/>
              <a:gd name="T39" fmla="*/ 140 h 147"/>
              <a:gd name="T40" fmla="*/ 67 w 147"/>
              <a:gd name="T41" fmla="*/ 140 h 147"/>
              <a:gd name="T42" fmla="*/ 67 w 147"/>
              <a:gd name="T43" fmla="*/ 127 h 147"/>
              <a:gd name="T44" fmla="*/ 80 w 147"/>
              <a:gd name="T45" fmla="*/ 127 h 147"/>
              <a:gd name="T46" fmla="*/ 80 w 147"/>
              <a:gd name="T47" fmla="*/ 140 h 147"/>
              <a:gd name="T48" fmla="*/ 140 w 147"/>
              <a:gd name="T49" fmla="*/ 114 h 147"/>
              <a:gd name="T50" fmla="*/ 134 w 147"/>
              <a:gd name="T51" fmla="*/ 120 h 147"/>
              <a:gd name="T52" fmla="*/ 13 w 147"/>
              <a:gd name="T53" fmla="*/ 120 h 147"/>
              <a:gd name="T54" fmla="*/ 7 w 147"/>
              <a:gd name="T55" fmla="*/ 114 h 147"/>
              <a:gd name="T56" fmla="*/ 7 w 147"/>
              <a:gd name="T57" fmla="*/ 107 h 147"/>
              <a:gd name="T58" fmla="*/ 140 w 147"/>
              <a:gd name="T59" fmla="*/ 107 h 147"/>
              <a:gd name="T60" fmla="*/ 140 w 147"/>
              <a:gd name="T61" fmla="*/ 114 h 147"/>
              <a:gd name="T62" fmla="*/ 140 w 147"/>
              <a:gd name="T63" fmla="*/ 100 h 147"/>
              <a:gd name="T64" fmla="*/ 7 w 147"/>
              <a:gd name="T65" fmla="*/ 100 h 147"/>
              <a:gd name="T66" fmla="*/ 7 w 147"/>
              <a:gd name="T67" fmla="*/ 13 h 147"/>
              <a:gd name="T68" fmla="*/ 13 w 147"/>
              <a:gd name="T69" fmla="*/ 7 h 147"/>
              <a:gd name="T70" fmla="*/ 134 w 147"/>
              <a:gd name="T71" fmla="*/ 7 h 147"/>
              <a:gd name="T72" fmla="*/ 140 w 147"/>
              <a:gd name="T73" fmla="*/ 13 h 147"/>
              <a:gd name="T74" fmla="*/ 140 w 147"/>
              <a:gd name="T75" fmla="*/ 100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Lst>
            <a:rect l="0" t="0" r="r" b="b"/>
            <a:pathLst>
              <a:path w="147" h="147">
                <a:moveTo>
                  <a:pt x="134" y="0"/>
                </a:moveTo>
                <a:cubicBezTo>
                  <a:pt x="13" y="0"/>
                  <a:pt x="13" y="0"/>
                  <a:pt x="13" y="0"/>
                </a:cubicBezTo>
                <a:cubicBezTo>
                  <a:pt x="6" y="0"/>
                  <a:pt x="0" y="6"/>
                  <a:pt x="0" y="13"/>
                </a:cubicBezTo>
                <a:cubicBezTo>
                  <a:pt x="0" y="114"/>
                  <a:pt x="0" y="114"/>
                  <a:pt x="0" y="114"/>
                </a:cubicBezTo>
                <a:cubicBezTo>
                  <a:pt x="0" y="121"/>
                  <a:pt x="6" y="127"/>
                  <a:pt x="13" y="127"/>
                </a:cubicBezTo>
                <a:cubicBezTo>
                  <a:pt x="60" y="127"/>
                  <a:pt x="60" y="127"/>
                  <a:pt x="60" y="127"/>
                </a:cubicBezTo>
                <a:cubicBezTo>
                  <a:pt x="60" y="140"/>
                  <a:pt x="60" y="140"/>
                  <a:pt x="60" y="140"/>
                </a:cubicBezTo>
                <a:cubicBezTo>
                  <a:pt x="50" y="140"/>
                  <a:pt x="50" y="140"/>
                  <a:pt x="50" y="140"/>
                </a:cubicBezTo>
                <a:cubicBezTo>
                  <a:pt x="48" y="140"/>
                  <a:pt x="47" y="142"/>
                  <a:pt x="47" y="144"/>
                </a:cubicBezTo>
                <a:cubicBezTo>
                  <a:pt x="47" y="145"/>
                  <a:pt x="48" y="147"/>
                  <a:pt x="50" y="147"/>
                </a:cubicBezTo>
                <a:cubicBezTo>
                  <a:pt x="97" y="147"/>
                  <a:pt x="97" y="147"/>
                  <a:pt x="97" y="147"/>
                </a:cubicBezTo>
                <a:cubicBezTo>
                  <a:pt x="99" y="147"/>
                  <a:pt x="100" y="145"/>
                  <a:pt x="100" y="144"/>
                </a:cubicBezTo>
                <a:cubicBezTo>
                  <a:pt x="100" y="142"/>
                  <a:pt x="99" y="140"/>
                  <a:pt x="97" y="140"/>
                </a:cubicBezTo>
                <a:cubicBezTo>
                  <a:pt x="87" y="140"/>
                  <a:pt x="87" y="140"/>
                  <a:pt x="87" y="140"/>
                </a:cubicBezTo>
                <a:cubicBezTo>
                  <a:pt x="87" y="127"/>
                  <a:pt x="87" y="127"/>
                  <a:pt x="87" y="127"/>
                </a:cubicBezTo>
                <a:cubicBezTo>
                  <a:pt x="134" y="127"/>
                  <a:pt x="134" y="127"/>
                  <a:pt x="134" y="127"/>
                </a:cubicBezTo>
                <a:cubicBezTo>
                  <a:pt x="141" y="127"/>
                  <a:pt x="147" y="121"/>
                  <a:pt x="147" y="114"/>
                </a:cubicBezTo>
                <a:cubicBezTo>
                  <a:pt x="147" y="13"/>
                  <a:pt x="147" y="13"/>
                  <a:pt x="147" y="13"/>
                </a:cubicBezTo>
                <a:cubicBezTo>
                  <a:pt x="147" y="6"/>
                  <a:pt x="141" y="0"/>
                  <a:pt x="134" y="0"/>
                </a:cubicBezTo>
                <a:close/>
                <a:moveTo>
                  <a:pt x="80" y="140"/>
                </a:moveTo>
                <a:cubicBezTo>
                  <a:pt x="67" y="140"/>
                  <a:pt x="67" y="140"/>
                  <a:pt x="67" y="140"/>
                </a:cubicBezTo>
                <a:cubicBezTo>
                  <a:pt x="67" y="127"/>
                  <a:pt x="67" y="127"/>
                  <a:pt x="67" y="127"/>
                </a:cubicBezTo>
                <a:cubicBezTo>
                  <a:pt x="80" y="127"/>
                  <a:pt x="80" y="127"/>
                  <a:pt x="80" y="127"/>
                </a:cubicBezTo>
                <a:lnTo>
                  <a:pt x="80" y="140"/>
                </a:lnTo>
                <a:close/>
                <a:moveTo>
                  <a:pt x="140" y="114"/>
                </a:moveTo>
                <a:cubicBezTo>
                  <a:pt x="140" y="117"/>
                  <a:pt x="137" y="120"/>
                  <a:pt x="134" y="120"/>
                </a:cubicBezTo>
                <a:cubicBezTo>
                  <a:pt x="13" y="120"/>
                  <a:pt x="13" y="120"/>
                  <a:pt x="13" y="120"/>
                </a:cubicBezTo>
                <a:cubicBezTo>
                  <a:pt x="10" y="120"/>
                  <a:pt x="7" y="117"/>
                  <a:pt x="7" y="114"/>
                </a:cubicBezTo>
                <a:cubicBezTo>
                  <a:pt x="7" y="107"/>
                  <a:pt x="7" y="107"/>
                  <a:pt x="7" y="107"/>
                </a:cubicBezTo>
                <a:cubicBezTo>
                  <a:pt x="140" y="107"/>
                  <a:pt x="140" y="107"/>
                  <a:pt x="140" y="107"/>
                </a:cubicBezTo>
                <a:lnTo>
                  <a:pt x="140" y="114"/>
                </a:lnTo>
                <a:close/>
                <a:moveTo>
                  <a:pt x="140" y="100"/>
                </a:moveTo>
                <a:cubicBezTo>
                  <a:pt x="7" y="100"/>
                  <a:pt x="7" y="100"/>
                  <a:pt x="7" y="100"/>
                </a:cubicBezTo>
                <a:cubicBezTo>
                  <a:pt x="7" y="13"/>
                  <a:pt x="7" y="13"/>
                  <a:pt x="7" y="13"/>
                </a:cubicBezTo>
                <a:cubicBezTo>
                  <a:pt x="7" y="10"/>
                  <a:pt x="10" y="7"/>
                  <a:pt x="13" y="7"/>
                </a:cubicBezTo>
                <a:cubicBezTo>
                  <a:pt x="134" y="7"/>
                  <a:pt x="134" y="7"/>
                  <a:pt x="134" y="7"/>
                </a:cubicBezTo>
                <a:cubicBezTo>
                  <a:pt x="137" y="7"/>
                  <a:pt x="140" y="10"/>
                  <a:pt x="140" y="13"/>
                </a:cubicBezTo>
                <a:lnTo>
                  <a:pt x="140" y="100"/>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0" name="TextBox 29">
            <a:extLst>
              <a:ext uri="{FF2B5EF4-FFF2-40B4-BE49-F238E27FC236}">
                <a16:creationId xmlns:a16="http://schemas.microsoft.com/office/drawing/2014/main" id="{0460B097-6327-4852-8E5D-81A7159B7B85}"/>
              </a:ext>
            </a:extLst>
          </p:cNvPr>
          <p:cNvSpPr txBox="1"/>
          <p:nvPr/>
        </p:nvSpPr>
        <p:spPr>
          <a:xfrm>
            <a:off x="1204722" y="4038600"/>
            <a:ext cx="11213419"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 IDEAS </a:t>
            </a:r>
            <a:endParaRPr lang="en-US" sz="2700" dirty="0">
              <a:latin typeface="Poppins Medium" panose="00000600000000000000" pitchFamily="2" charset="0"/>
              <a:cs typeface="Poppins Medium" panose="00000600000000000000" pitchFamily="2" charset="0"/>
            </a:endParaRPr>
          </a:p>
        </p:txBody>
      </p:sp>
      <p:grpSp>
        <p:nvGrpSpPr>
          <p:cNvPr id="36" name="Group 35">
            <a:extLst>
              <a:ext uri="{FF2B5EF4-FFF2-40B4-BE49-F238E27FC236}">
                <a16:creationId xmlns:a16="http://schemas.microsoft.com/office/drawing/2014/main" id="{68616D7D-6940-4DBA-911A-CD13C44236DF}"/>
              </a:ext>
            </a:extLst>
          </p:cNvPr>
          <p:cNvGrpSpPr/>
          <p:nvPr/>
        </p:nvGrpSpPr>
        <p:grpSpPr>
          <a:xfrm>
            <a:off x="1303798" y="6781800"/>
            <a:ext cx="11418427" cy="2952347"/>
            <a:chOff x="1303798" y="6098712"/>
            <a:chExt cx="11418427" cy="2952347"/>
          </a:xfrm>
        </p:grpSpPr>
        <p:sp>
          <p:nvSpPr>
            <p:cNvPr id="33" name="TextBox 32">
              <a:extLst>
                <a:ext uri="{FF2B5EF4-FFF2-40B4-BE49-F238E27FC236}">
                  <a16:creationId xmlns:a16="http://schemas.microsoft.com/office/drawing/2014/main" id="{E6DF2234-A483-4701-B5DA-D1392B0EC6AA}"/>
                </a:ext>
              </a:extLst>
            </p:cNvPr>
            <p:cNvSpPr txBox="1"/>
            <p:nvPr/>
          </p:nvSpPr>
          <p:spPr>
            <a:xfrm>
              <a:off x="2239022" y="6098712"/>
              <a:ext cx="10483203" cy="2952347"/>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wireless resources from supply visionary portals backward compatible from results. </a:t>
              </a:r>
            </a:p>
            <a:p>
              <a:pPr>
                <a:lnSpc>
                  <a:spcPct val="140000"/>
                </a:lnSpc>
              </a:pPr>
              <a:endParaRPr lang="en-US" sz="2700">
                <a:latin typeface="Poppins Light" panose="00000400000000000000" pitchFamily="2" charset="0"/>
                <a:cs typeface="Poppins Light" panose="00000400000000000000" pitchFamily="2" charset="0"/>
              </a:endParaRPr>
            </a:p>
            <a:p>
              <a:pPr>
                <a:lnSpc>
                  <a:spcPct val="140000"/>
                </a:lnSpc>
              </a:pPr>
              <a:r>
                <a:rPr lang="en-US" sz="2700">
                  <a:latin typeface="Poppins Light" panose="00000400000000000000" pitchFamily="2" charset="0"/>
                  <a:cs typeface="Poppins Light" panose="00000400000000000000" pitchFamily="2" charset="0"/>
                </a:rPr>
                <a:t>Competently tested without item objectively from monetize description for opportunities</a:t>
              </a:r>
            </a:p>
          </p:txBody>
        </p:sp>
        <p:sp>
          <p:nvSpPr>
            <p:cNvPr id="34" name="Oval 33">
              <a:extLst>
                <a:ext uri="{FF2B5EF4-FFF2-40B4-BE49-F238E27FC236}">
                  <a16:creationId xmlns:a16="http://schemas.microsoft.com/office/drawing/2014/main" id="{C571C06B-0E5A-450D-9EBF-3B3CAD528BF6}"/>
                </a:ext>
              </a:extLst>
            </p:cNvPr>
            <p:cNvSpPr/>
            <p:nvPr/>
          </p:nvSpPr>
          <p:spPr>
            <a:xfrm>
              <a:off x="1303798" y="6349806"/>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5" name="Oval 34">
              <a:extLst>
                <a:ext uri="{FF2B5EF4-FFF2-40B4-BE49-F238E27FC236}">
                  <a16:creationId xmlns:a16="http://schemas.microsoft.com/office/drawing/2014/main" id="{E7CC09F1-BFBA-4450-A55C-75A2BE0D86B0}"/>
                </a:ext>
              </a:extLst>
            </p:cNvPr>
            <p:cNvSpPr/>
            <p:nvPr/>
          </p:nvSpPr>
          <p:spPr>
            <a:xfrm>
              <a:off x="1303798" y="8077200"/>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cxnSp>
        <p:nvCxnSpPr>
          <p:cNvPr id="38" name="Straight Connector 37">
            <a:extLst>
              <a:ext uri="{FF2B5EF4-FFF2-40B4-BE49-F238E27FC236}">
                <a16:creationId xmlns:a16="http://schemas.microsoft.com/office/drawing/2014/main" id="{6C8947CD-C122-4261-8DAF-35D8AB9E6DEF}"/>
              </a:ext>
            </a:extLst>
          </p:cNvPr>
          <p:cNvCxnSpPr>
            <a:cxnSpLocks/>
          </p:cNvCxnSpPr>
          <p:nvPr/>
        </p:nvCxnSpPr>
        <p:spPr>
          <a:xfrm>
            <a:off x="1383686" y="6019800"/>
            <a:ext cx="11034456"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37264427"/>
      </p:ext>
    </p:extLst>
  </p:cSld>
  <p:clrMapOvr>
    <a:masterClrMapping/>
  </p:clrMapOvr>
  <p:transition spd="slow" advClick="0" advTm="1000">
    <p:push/>
  </p:transition>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33D4AD64-8EE1-48BE-B38A-193C69F5BEF5}"/>
              </a:ext>
            </a:extLst>
          </p:cNvPr>
          <p:cNvSpPr>
            <a:spLocks noGrp="1"/>
          </p:cNvSpPr>
          <p:nvPr>
            <p:ph type="pic" sz="quarter" idx="10"/>
          </p:nvPr>
        </p:nvSpPr>
        <p:spPr/>
      </p:sp>
      <p:sp>
        <p:nvSpPr>
          <p:cNvPr id="3" name="TextBox 2">
            <a:extLst>
              <a:ext uri="{FF2B5EF4-FFF2-40B4-BE49-F238E27FC236}">
                <a16:creationId xmlns:a16="http://schemas.microsoft.com/office/drawing/2014/main" id="{4CBDA00F-2753-4E0A-852E-526B2F9800D4}"/>
              </a:ext>
            </a:extLst>
          </p:cNvPr>
          <p:cNvSpPr txBox="1"/>
          <p:nvPr/>
        </p:nvSpPr>
        <p:spPr>
          <a:xfrm>
            <a:off x="1204725" y="2264849"/>
            <a:ext cx="11517500" cy="1661993"/>
          </a:xfrm>
          <a:prstGeom prst="rect">
            <a:avLst/>
          </a:prstGeom>
          <a:noFill/>
        </p:spPr>
        <p:txBody>
          <a:bodyPr wrap="square" rtlCol="0">
            <a:spAutoFit/>
          </a:bodyPr>
          <a:lstStyle/>
          <a:p>
            <a:pPr>
              <a:lnSpc>
                <a:spcPct val="80000"/>
              </a:lnSpc>
            </a:pPr>
            <a:r>
              <a:rPr lang="en-US" sz="12000" spc="600">
                <a:latin typeface="Bebas Neue Regular" panose="020B0606020202050201" pitchFamily="34" charset="0"/>
              </a:rPr>
              <a:t>What we </a:t>
            </a:r>
            <a:r>
              <a:rPr lang="en-US" sz="12000" spc="600">
                <a:solidFill>
                  <a:schemeClr val="accent2"/>
                </a:solidFill>
                <a:latin typeface="Bebas Neue Regular" panose="020B0606020202050201" pitchFamily="34" charset="0"/>
              </a:rPr>
              <a:t>Provide</a:t>
            </a:r>
            <a:endParaRPr lang="ru-RU" sz="12000" spc="600">
              <a:latin typeface="+mj-lt"/>
            </a:endParaRPr>
          </a:p>
        </p:txBody>
      </p:sp>
      <p:sp>
        <p:nvSpPr>
          <p:cNvPr id="4" name="TextBox 3">
            <a:extLst>
              <a:ext uri="{FF2B5EF4-FFF2-40B4-BE49-F238E27FC236}">
                <a16:creationId xmlns:a16="http://schemas.microsoft.com/office/drawing/2014/main" id="{6A25FB9C-D042-4814-BBA4-63061A8553DF}"/>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BFD1FE38-EFE3-4551-8DBA-1E225AFB6C95}"/>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a:extLst>
              <a:ext uri="{FF2B5EF4-FFF2-40B4-BE49-F238E27FC236}">
                <a16:creationId xmlns:a16="http://schemas.microsoft.com/office/drawing/2014/main" id="{02CEF9CD-EB8F-4EB8-B089-9CB02A392483}"/>
              </a:ext>
            </a:extLst>
          </p:cNvPr>
          <p:cNvSpPr txBox="1"/>
          <p:nvPr/>
        </p:nvSpPr>
        <p:spPr>
          <a:xfrm>
            <a:off x="1204724" y="4191000"/>
            <a:ext cx="8774302"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grpSp>
        <p:nvGrpSpPr>
          <p:cNvPr id="12" name="Group 11">
            <a:extLst>
              <a:ext uri="{FF2B5EF4-FFF2-40B4-BE49-F238E27FC236}">
                <a16:creationId xmlns:a16="http://schemas.microsoft.com/office/drawing/2014/main" id="{99658484-6AB7-44EC-AC5D-D2EC47EE20F5}"/>
              </a:ext>
            </a:extLst>
          </p:cNvPr>
          <p:cNvGrpSpPr/>
          <p:nvPr/>
        </p:nvGrpSpPr>
        <p:grpSpPr>
          <a:xfrm>
            <a:off x="8531225" y="6934200"/>
            <a:ext cx="7294376" cy="1788951"/>
            <a:chOff x="1204723" y="8810356"/>
            <a:chExt cx="7294376" cy="1788951"/>
          </a:xfrm>
        </p:grpSpPr>
        <p:sp>
          <p:nvSpPr>
            <p:cNvPr id="13" name="TextBox 12">
              <a:extLst>
                <a:ext uri="{FF2B5EF4-FFF2-40B4-BE49-F238E27FC236}">
                  <a16:creationId xmlns:a16="http://schemas.microsoft.com/office/drawing/2014/main" id="{E10124EA-EAAB-441C-AF0B-6B93F8415F69}"/>
                </a:ext>
              </a:extLst>
            </p:cNvPr>
            <p:cNvSpPr txBox="1"/>
            <p:nvPr/>
          </p:nvSpPr>
          <p:spPr>
            <a:xfrm>
              <a:off x="1890523" y="8810356"/>
              <a:ext cx="6608576" cy="1788951"/>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wire resource from </a:t>
              </a: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supply visionary portal backward compatible from results. </a:t>
              </a:r>
            </a:p>
          </p:txBody>
        </p:sp>
        <p:sp>
          <p:nvSpPr>
            <p:cNvPr id="14" name="Oval 13">
              <a:extLst>
                <a:ext uri="{FF2B5EF4-FFF2-40B4-BE49-F238E27FC236}">
                  <a16:creationId xmlns:a16="http://schemas.microsoft.com/office/drawing/2014/main" id="{F70DABB4-CCDD-4C2F-8349-BBF1748EBEF5}"/>
                </a:ext>
              </a:extLst>
            </p:cNvPr>
            <p:cNvSpPr/>
            <p:nvPr/>
          </p:nvSpPr>
          <p:spPr>
            <a:xfrm>
              <a:off x="1204723" y="9061450"/>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15" name="Group 14">
            <a:extLst>
              <a:ext uri="{FF2B5EF4-FFF2-40B4-BE49-F238E27FC236}">
                <a16:creationId xmlns:a16="http://schemas.microsoft.com/office/drawing/2014/main" id="{D7404EB7-2D75-4074-9E76-635DFD5DE625}"/>
              </a:ext>
            </a:extLst>
          </p:cNvPr>
          <p:cNvGrpSpPr/>
          <p:nvPr/>
        </p:nvGrpSpPr>
        <p:grpSpPr>
          <a:xfrm>
            <a:off x="16241900" y="6934200"/>
            <a:ext cx="7294376" cy="1788951"/>
            <a:chOff x="1204723" y="8810356"/>
            <a:chExt cx="7294376" cy="1788951"/>
          </a:xfrm>
        </p:grpSpPr>
        <p:sp>
          <p:nvSpPr>
            <p:cNvPr id="16" name="TextBox 15">
              <a:extLst>
                <a:ext uri="{FF2B5EF4-FFF2-40B4-BE49-F238E27FC236}">
                  <a16:creationId xmlns:a16="http://schemas.microsoft.com/office/drawing/2014/main" id="{74FABAEB-42C3-4D31-B7C1-C3D993751FBF}"/>
                </a:ext>
              </a:extLst>
            </p:cNvPr>
            <p:cNvSpPr txBox="1"/>
            <p:nvPr/>
          </p:nvSpPr>
          <p:spPr>
            <a:xfrm>
              <a:off x="1890523" y="8810356"/>
              <a:ext cx="6608576" cy="1788951"/>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wire resource from </a:t>
              </a: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supply visionary portal backward compatible from results. </a:t>
              </a:r>
            </a:p>
          </p:txBody>
        </p:sp>
        <p:sp>
          <p:nvSpPr>
            <p:cNvPr id="17" name="Oval 16">
              <a:extLst>
                <a:ext uri="{FF2B5EF4-FFF2-40B4-BE49-F238E27FC236}">
                  <a16:creationId xmlns:a16="http://schemas.microsoft.com/office/drawing/2014/main" id="{41C92B02-9465-44AF-A675-12E636926689}"/>
                </a:ext>
              </a:extLst>
            </p:cNvPr>
            <p:cNvSpPr/>
            <p:nvPr/>
          </p:nvSpPr>
          <p:spPr>
            <a:xfrm>
              <a:off x="1204723" y="9061450"/>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21" name="Group 20">
            <a:extLst>
              <a:ext uri="{FF2B5EF4-FFF2-40B4-BE49-F238E27FC236}">
                <a16:creationId xmlns:a16="http://schemas.microsoft.com/office/drawing/2014/main" id="{51A91044-6C41-4852-9F0A-02D207248E79}"/>
              </a:ext>
            </a:extLst>
          </p:cNvPr>
          <p:cNvGrpSpPr/>
          <p:nvPr/>
        </p:nvGrpSpPr>
        <p:grpSpPr>
          <a:xfrm>
            <a:off x="8531225" y="10784049"/>
            <a:ext cx="7294376" cy="1788951"/>
            <a:chOff x="1204723" y="8810356"/>
            <a:chExt cx="7294376" cy="1788951"/>
          </a:xfrm>
        </p:grpSpPr>
        <p:sp>
          <p:nvSpPr>
            <p:cNvPr id="22" name="TextBox 21">
              <a:extLst>
                <a:ext uri="{FF2B5EF4-FFF2-40B4-BE49-F238E27FC236}">
                  <a16:creationId xmlns:a16="http://schemas.microsoft.com/office/drawing/2014/main" id="{E79259A7-0E8B-429E-8EA9-EFDA301A9513}"/>
                </a:ext>
              </a:extLst>
            </p:cNvPr>
            <p:cNvSpPr txBox="1"/>
            <p:nvPr/>
          </p:nvSpPr>
          <p:spPr>
            <a:xfrm>
              <a:off x="1890523" y="8810356"/>
              <a:ext cx="6608576" cy="1788951"/>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wire resource from </a:t>
              </a: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supply visionary portal backward compatible from results. </a:t>
              </a:r>
            </a:p>
          </p:txBody>
        </p:sp>
        <p:sp>
          <p:nvSpPr>
            <p:cNvPr id="23" name="Oval 22">
              <a:extLst>
                <a:ext uri="{FF2B5EF4-FFF2-40B4-BE49-F238E27FC236}">
                  <a16:creationId xmlns:a16="http://schemas.microsoft.com/office/drawing/2014/main" id="{F932447C-3800-4669-A954-EB3FDF42A3F1}"/>
                </a:ext>
              </a:extLst>
            </p:cNvPr>
            <p:cNvSpPr/>
            <p:nvPr/>
          </p:nvSpPr>
          <p:spPr>
            <a:xfrm>
              <a:off x="1204723" y="9061450"/>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grpSp>
        <p:nvGrpSpPr>
          <p:cNvPr id="24" name="Group 23">
            <a:extLst>
              <a:ext uri="{FF2B5EF4-FFF2-40B4-BE49-F238E27FC236}">
                <a16:creationId xmlns:a16="http://schemas.microsoft.com/office/drawing/2014/main" id="{C325F022-7D45-4AFA-8698-BA9F2B145EF4}"/>
              </a:ext>
            </a:extLst>
          </p:cNvPr>
          <p:cNvGrpSpPr/>
          <p:nvPr/>
        </p:nvGrpSpPr>
        <p:grpSpPr>
          <a:xfrm>
            <a:off x="16241900" y="10784049"/>
            <a:ext cx="7294376" cy="1788951"/>
            <a:chOff x="1204723" y="8810356"/>
            <a:chExt cx="7294376" cy="1788951"/>
          </a:xfrm>
        </p:grpSpPr>
        <p:sp>
          <p:nvSpPr>
            <p:cNvPr id="25" name="TextBox 24">
              <a:extLst>
                <a:ext uri="{FF2B5EF4-FFF2-40B4-BE49-F238E27FC236}">
                  <a16:creationId xmlns:a16="http://schemas.microsoft.com/office/drawing/2014/main" id="{250953FB-9585-44D1-A250-6104AA3D951C}"/>
                </a:ext>
              </a:extLst>
            </p:cNvPr>
            <p:cNvSpPr txBox="1"/>
            <p:nvPr/>
          </p:nvSpPr>
          <p:spPr>
            <a:xfrm>
              <a:off x="1890523" y="8810356"/>
              <a:ext cx="6608576" cy="1788951"/>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wire resource from </a:t>
              </a: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supply visionary portal backward compatible from results. </a:t>
              </a:r>
            </a:p>
          </p:txBody>
        </p:sp>
        <p:sp>
          <p:nvSpPr>
            <p:cNvPr id="26" name="Oval 25">
              <a:extLst>
                <a:ext uri="{FF2B5EF4-FFF2-40B4-BE49-F238E27FC236}">
                  <a16:creationId xmlns:a16="http://schemas.microsoft.com/office/drawing/2014/main" id="{984AF80D-8AC0-40A2-A100-2A175302A39A}"/>
                </a:ext>
              </a:extLst>
            </p:cNvPr>
            <p:cNvSpPr/>
            <p:nvPr/>
          </p:nvSpPr>
          <p:spPr>
            <a:xfrm>
              <a:off x="1204723" y="9061450"/>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31" name="Rectangle 30">
            <a:extLst>
              <a:ext uri="{FF2B5EF4-FFF2-40B4-BE49-F238E27FC236}">
                <a16:creationId xmlns:a16="http://schemas.microsoft.com/office/drawing/2014/main" id="{55697422-5C1E-480B-8A07-83FED8A0BED7}"/>
              </a:ext>
            </a:extLst>
          </p:cNvPr>
          <p:cNvSpPr/>
          <p:nvPr/>
        </p:nvSpPr>
        <p:spPr>
          <a:xfrm>
            <a:off x="12562862" y="1219201"/>
            <a:ext cx="10610063" cy="44334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2" name="TextBox 31">
            <a:extLst>
              <a:ext uri="{FF2B5EF4-FFF2-40B4-BE49-F238E27FC236}">
                <a16:creationId xmlns:a16="http://schemas.microsoft.com/office/drawing/2014/main" id="{13CEABB7-C306-4023-BA28-86B0C6E2ACFF}"/>
              </a:ext>
            </a:extLst>
          </p:cNvPr>
          <p:cNvSpPr txBox="1"/>
          <p:nvPr/>
        </p:nvSpPr>
        <p:spPr>
          <a:xfrm>
            <a:off x="14130611" y="2209800"/>
            <a:ext cx="7474564" cy="2370649"/>
          </a:xfrm>
          <a:prstGeom prst="rect">
            <a:avLst/>
          </a:prstGeom>
          <a:noFill/>
        </p:spPr>
        <p:txBody>
          <a:bodyPr wrap="square" numCol="1" spcCol="720000" rtlCol="0">
            <a:spAutoFit/>
          </a:bodyPr>
          <a:lstStyle/>
          <a:p>
            <a:pPr algn="ctr">
              <a:lnSpc>
                <a:spcPct val="140000"/>
              </a:lnSpc>
            </a:pPr>
            <a:r>
              <a:rPr lang="en-US" sz="2700" i="1">
                <a:latin typeface="Poppins Light" panose="00000400000000000000" pitchFamily="2" charset="0"/>
                <a:cs typeface="Poppins Light" panose="00000400000000000000" pitchFamily="2" charset="0"/>
              </a:rPr>
              <a:t>Seamlessly formulate wireless resources services a supply visionary portals backward compatible from results quickly syndicate edition</a:t>
            </a:r>
            <a:endParaRPr lang="en-US" sz="2700" i="1" dirty="0">
              <a:latin typeface="Poppins Light" panose="00000400000000000000" pitchFamily="2" charset="0"/>
              <a:cs typeface="Poppins Light" panose="00000400000000000000" pitchFamily="2" charset="0"/>
            </a:endParaRPr>
          </a:p>
        </p:txBody>
      </p:sp>
      <p:cxnSp>
        <p:nvCxnSpPr>
          <p:cNvPr id="33" name="Straight Connector 32">
            <a:extLst>
              <a:ext uri="{FF2B5EF4-FFF2-40B4-BE49-F238E27FC236}">
                <a16:creationId xmlns:a16="http://schemas.microsoft.com/office/drawing/2014/main" id="{E70BAFDA-4FEF-4EAE-85FB-44CA173561DF}"/>
              </a:ext>
            </a:extLst>
          </p:cNvPr>
          <p:cNvCxnSpPr>
            <a:cxnSpLocks/>
          </p:cNvCxnSpPr>
          <p:nvPr/>
        </p:nvCxnSpPr>
        <p:spPr>
          <a:xfrm>
            <a:off x="8613383" y="9753600"/>
            <a:ext cx="14559542"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399923532"/>
      </p:ext>
    </p:extLst>
  </p:cSld>
  <p:clrMapOvr>
    <a:masterClrMapping/>
  </p:clrMapOvr>
  <p:transition spd="slow" advClick="0" advTm="1000">
    <p:push/>
  </p:transition>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E629A71-B995-4356-A8AD-E06782423375}"/>
              </a:ext>
            </a:extLst>
          </p:cNvPr>
          <p:cNvSpPr txBox="1"/>
          <p:nvPr/>
        </p:nvSpPr>
        <p:spPr>
          <a:xfrm>
            <a:off x="1204725" y="2264849"/>
            <a:ext cx="11517500" cy="1661993"/>
          </a:xfrm>
          <a:prstGeom prst="rect">
            <a:avLst/>
          </a:prstGeom>
          <a:noFill/>
        </p:spPr>
        <p:txBody>
          <a:bodyPr wrap="square" rtlCol="0">
            <a:spAutoFit/>
          </a:bodyPr>
          <a:lstStyle/>
          <a:p>
            <a:pPr>
              <a:lnSpc>
                <a:spcPct val="80000"/>
              </a:lnSpc>
            </a:pPr>
            <a:r>
              <a:rPr lang="en-US" sz="12000" spc="600">
                <a:latin typeface="Bebas Neue Regular" panose="020B0606020202050201" pitchFamily="34" charset="0"/>
              </a:rPr>
              <a:t>Explore </a:t>
            </a:r>
            <a:r>
              <a:rPr lang="en-US" sz="12000" spc="600">
                <a:solidFill>
                  <a:schemeClr val="accent2"/>
                </a:solidFill>
                <a:latin typeface="Bebas Neue Regular" panose="020B0606020202050201" pitchFamily="34" charset="0"/>
              </a:rPr>
              <a:t>market</a:t>
            </a:r>
            <a:endParaRPr lang="ru-RU" sz="12000" spc="600">
              <a:latin typeface="+mj-lt"/>
            </a:endParaRPr>
          </a:p>
        </p:txBody>
      </p:sp>
      <p:sp>
        <p:nvSpPr>
          <p:cNvPr id="3" name="TextBox 2">
            <a:extLst>
              <a:ext uri="{FF2B5EF4-FFF2-40B4-BE49-F238E27FC236}">
                <a16:creationId xmlns:a16="http://schemas.microsoft.com/office/drawing/2014/main" id="{1125193F-5F3D-49DF-B880-0F1DD6A9833C}"/>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4" name="Rectangle 3">
            <a:extLst>
              <a:ext uri="{FF2B5EF4-FFF2-40B4-BE49-F238E27FC236}">
                <a16:creationId xmlns:a16="http://schemas.microsoft.com/office/drawing/2014/main" id="{85306360-1ADD-454E-9B34-873131ECAC87}"/>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a:extLst>
              <a:ext uri="{FF2B5EF4-FFF2-40B4-BE49-F238E27FC236}">
                <a16:creationId xmlns:a16="http://schemas.microsoft.com/office/drawing/2014/main" id="{7DAA9743-BC19-4779-A4E3-EA48E01BC848}"/>
              </a:ext>
            </a:extLst>
          </p:cNvPr>
          <p:cNvSpPr txBox="1"/>
          <p:nvPr/>
        </p:nvSpPr>
        <p:spPr>
          <a:xfrm>
            <a:off x="1204724" y="4191000"/>
            <a:ext cx="8774302"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sp>
        <p:nvSpPr>
          <p:cNvPr id="6" name="Rectangle 5">
            <a:extLst>
              <a:ext uri="{FF2B5EF4-FFF2-40B4-BE49-F238E27FC236}">
                <a16:creationId xmlns:a16="http://schemas.microsoft.com/office/drawing/2014/main" id="{C12C14F1-658D-454D-A2C9-153E8C333F18}"/>
              </a:ext>
            </a:extLst>
          </p:cNvPr>
          <p:cNvSpPr/>
          <p:nvPr/>
        </p:nvSpPr>
        <p:spPr>
          <a:xfrm>
            <a:off x="1210375" y="6858000"/>
            <a:ext cx="21956900" cy="5410200"/>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cxnSp>
        <p:nvCxnSpPr>
          <p:cNvPr id="7" name="Straight Connector 6">
            <a:extLst>
              <a:ext uri="{FF2B5EF4-FFF2-40B4-BE49-F238E27FC236}">
                <a16:creationId xmlns:a16="http://schemas.microsoft.com/office/drawing/2014/main" id="{F93BC809-2E29-4ADE-8564-88E6348635DC}"/>
              </a:ext>
            </a:extLst>
          </p:cNvPr>
          <p:cNvCxnSpPr>
            <a:cxnSpLocks/>
          </p:cNvCxnSpPr>
          <p:nvPr/>
        </p:nvCxnSpPr>
        <p:spPr>
          <a:xfrm flipV="1">
            <a:off x="12341225" y="1233744"/>
            <a:ext cx="0" cy="4557456"/>
          </a:xfrm>
          <a:prstGeom prst="line">
            <a:avLst/>
          </a:prstGeom>
        </p:spPr>
        <p:style>
          <a:lnRef idx="1">
            <a:schemeClr val="accent1"/>
          </a:lnRef>
          <a:fillRef idx="0">
            <a:schemeClr val="accent1"/>
          </a:fillRef>
          <a:effectRef idx="0">
            <a:schemeClr val="accent1"/>
          </a:effectRef>
          <a:fontRef idx="minor">
            <a:schemeClr val="tx1"/>
          </a:fontRef>
        </p:style>
      </p:cxnSp>
      <p:grpSp>
        <p:nvGrpSpPr>
          <p:cNvPr id="9" name="Group 8">
            <a:extLst>
              <a:ext uri="{FF2B5EF4-FFF2-40B4-BE49-F238E27FC236}">
                <a16:creationId xmlns:a16="http://schemas.microsoft.com/office/drawing/2014/main" id="{2250178A-55E6-45EE-A065-5F3D81E09152}"/>
              </a:ext>
            </a:extLst>
          </p:cNvPr>
          <p:cNvGrpSpPr/>
          <p:nvPr/>
        </p:nvGrpSpPr>
        <p:grpSpPr>
          <a:xfrm>
            <a:off x="14017625" y="1523058"/>
            <a:ext cx="9000103" cy="4115742"/>
            <a:chOff x="14093825" y="1219200"/>
            <a:chExt cx="9000103" cy="4115742"/>
          </a:xfrm>
        </p:grpSpPr>
        <p:sp>
          <p:nvSpPr>
            <p:cNvPr id="10" name="TextBox 9">
              <a:extLst>
                <a:ext uri="{FF2B5EF4-FFF2-40B4-BE49-F238E27FC236}">
                  <a16:creationId xmlns:a16="http://schemas.microsoft.com/office/drawing/2014/main" id="{B7BD3B42-005B-4A34-A6AD-08A832E71024}"/>
                </a:ext>
              </a:extLst>
            </p:cNvPr>
            <p:cNvSpPr txBox="1"/>
            <p:nvPr/>
          </p:nvSpPr>
          <p:spPr>
            <a:xfrm>
              <a:off x="15029049" y="1219200"/>
              <a:ext cx="8064879" cy="4115742"/>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wireless resources from supply visionary portals via backward compatible from results. </a:t>
              </a:r>
            </a:p>
            <a:p>
              <a:pPr>
                <a:lnSpc>
                  <a:spcPct val="140000"/>
                </a:lnSpc>
              </a:pPr>
              <a:endParaRPr lang="en-US" sz="2700">
                <a:latin typeface="Poppins Light" panose="00000400000000000000" pitchFamily="2" charset="0"/>
                <a:cs typeface="Poppins Light" panose="00000400000000000000" pitchFamily="2" charset="0"/>
              </a:endParaRPr>
            </a:p>
            <a:p>
              <a:pPr>
                <a:lnSpc>
                  <a:spcPct val="140000"/>
                </a:lnSpc>
              </a:pPr>
              <a:r>
                <a:rPr lang="en-US" sz="2700">
                  <a:latin typeface="Poppins Light" panose="00000400000000000000" pitchFamily="2" charset="0"/>
                  <a:cs typeface="Poppins Light" panose="00000400000000000000" pitchFamily="2" charset="0"/>
                </a:rPr>
                <a:t>Competently tested without item objectively monetize description for opportunities pursue cost effective methodologies</a:t>
              </a:r>
            </a:p>
          </p:txBody>
        </p:sp>
        <p:sp>
          <p:nvSpPr>
            <p:cNvPr id="11" name="Oval 10">
              <a:extLst>
                <a:ext uri="{FF2B5EF4-FFF2-40B4-BE49-F238E27FC236}">
                  <a16:creationId xmlns:a16="http://schemas.microsoft.com/office/drawing/2014/main" id="{B0097EBF-9BCD-4F75-905D-373612201316}"/>
                </a:ext>
              </a:extLst>
            </p:cNvPr>
            <p:cNvSpPr/>
            <p:nvPr/>
          </p:nvSpPr>
          <p:spPr>
            <a:xfrm>
              <a:off x="14093825" y="1470294"/>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Oval 11">
              <a:extLst>
                <a:ext uri="{FF2B5EF4-FFF2-40B4-BE49-F238E27FC236}">
                  <a16:creationId xmlns:a16="http://schemas.microsoft.com/office/drawing/2014/main" id="{A9F19C5E-6283-42DA-9693-E42EB9E8C82F}"/>
                </a:ext>
              </a:extLst>
            </p:cNvPr>
            <p:cNvSpPr/>
            <p:nvPr/>
          </p:nvSpPr>
          <p:spPr>
            <a:xfrm>
              <a:off x="14093825" y="3782521"/>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3" name="TextBox 12">
            <a:extLst>
              <a:ext uri="{FF2B5EF4-FFF2-40B4-BE49-F238E27FC236}">
                <a16:creationId xmlns:a16="http://schemas.microsoft.com/office/drawing/2014/main" id="{4CE9F5FC-228B-4F51-A4DC-5091E54EDCFC}"/>
              </a:ext>
            </a:extLst>
          </p:cNvPr>
          <p:cNvSpPr txBox="1"/>
          <p:nvPr/>
        </p:nvSpPr>
        <p:spPr>
          <a:xfrm>
            <a:off x="5940425" y="7921322"/>
            <a:ext cx="4730033" cy="3432478"/>
          </a:xfrm>
          <a:prstGeom prst="rect">
            <a:avLst/>
          </a:prstGeom>
          <a:noFill/>
        </p:spPr>
        <p:txBody>
          <a:bodyPr wrap="square" numCol="1" spcCol="720000" rtlCol="0">
            <a:spAutoFit/>
          </a:bodyPr>
          <a:lstStyle/>
          <a:p>
            <a:pPr>
              <a:lnSpc>
                <a:spcPct val="140000"/>
              </a:lnSpc>
            </a:pPr>
            <a:r>
              <a:rPr lang="en-US" sz="3000">
                <a:latin typeface="Poppins Medium" panose="00000600000000000000" pitchFamily="2" charset="0"/>
                <a:cs typeface="Poppins Medium" panose="00000600000000000000" pitchFamily="2" charset="0"/>
              </a:rPr>
              <a:t>RESEARCHES</a:t>
            </a: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formulate wireless resources services. supply visionary compatible.</a:t>
            </a:r>
            <a:endParaRPr lang="en-US" sz="2700" dirty="0">
              <a:latin typeface="Poppins Light" panose="00000400000000000000" pitchFamily="2" charset="0"/>
              <a:cs typeface="Poppins Light" panose="00000400000000000000" pitchFamily="2" charset="0"/>
            </a:endParaRPr>
          </a:p>
        </p:txBody>
      </p:sp>
      <p:sp>
        <p:nvSpPr>
          <p:cNvPr id="14" name="TextBox 13">
            <a:extLst>
              <a:ext uri="{FF2B5EF4-FFF2-40B4-BE49-F238E27FC236}">
                <a16:creationId xmlns:a16="http://schemas.microsoft.com/office/drawing/2014/main" id="{FD5D3711-351E-480C-9CB7-2F8307AAFECF}"/>
              </a:ext>
            </a:extLst>
          </p:cNvPr>
          <p:cNvSpPr txBox="1"/>
          <p:nvPr/>
        </p:nvSpPr>
        <p:spPr>
          <a:xfrm>
            <a:off x="11649792" y="7921322"/>
            <a:ext cx="4730033" cy="3432478"/>
          </a:xfrm>
          <a:prstGeom prst="rect">
            <a:avLst/>
          </a:prstGeom>
          <a:noFill/>
        </p:spPr>
        <p:txBody>
          <a:bodyPr wrap="square" numCol="1" spcCol="720000" rtlCol="0">
            <a:spAutoFit/>
          </a:bodyPr>
          <a:lstStyle/>
          <a:p>
            <a:pPr>
              <a:lnSpc>
                <a:spcPct val="140000"/>
              </a:lnSpc>
            </a:pPr>
            <a:r>
              <a:rPr lang="en-US" sz="3000">
                <a:latin typeface="Poppins Medium" panose="00000600000000000000" pitchFamily="2" charset="0"/>
                <a:cs typeface="Poppins Medium" panose="00000600000000000000" pitchFamily="2" charset="0"/>
              </a:rPr>
              <a:t>PROMOTION</a:t>
            </a:r>
          </a:p>
          <a:p>
            <a:pPr>
              <a:lnSpc>
                <a:spcPct val="140000"/>
              </a:lnSpc>
              <a:spcBef>
                <a:spcPts val="2400"/>
              </a:spcBef>
            </a:pPr>
            <a:r>
              <a:rPr lang="en-US" sz="2700">
                <a:latin typeface="Poppins Light" panose="00000400000000000000" pitchFamily="2" charset="0"/>
                <a:cs typeface="Poppins Light" panose="00000400000000000000" pitchFamily="2" charset="0"/>
              </a:rPr>
              <a:t>Formulate wireless resources services supply backward compatible from results. </a:t>
            </a:r>
            <a:endParaRPr lang="en-US" sz="2700" dirty="0">
              <a:latin typeface="Poppins Light" panose="00000400000000000000" pitchFamily="2" charset="0"/>
              <a:cs typeface="Poppins Light" panose="00000400000000000000" pitchFamily="2" charset="0"/>
            </a:endParaRPr>
          </a:p>
        </p:txBody>
      </p:sp>
      <p:sp>
        <p:nvSpPr>
          <p:cNvPr id="17" name="TextBox 16">
            <a:extLst>
              <a:ext uri="{FF2B5EF4-FFF2-40B4-BE49-F238E27FC236}">
                <a16:creationId xmlns:a16="http://schemas.microsoft.com/office/drawing/2014/main" id="{EF5375EF-93BD-4AA5-B15B-23079C31E871}"/>
              </a:ext>
            </a:extLst>
          </p:cNvPr>
          <p:cNvSpPr txBox="1"/>
          <p:nvPr/>
        </p:nvSpPr>
        <p:spPr>
          <a:xfrm>
            <a:off x="17364792" y="7921322"/>
            <a:ext cx="4730033" cy="3432478"/>
          </a:xfrm>
          <a:prstGeom prst="rect">
            <a:avLst/>
          </a:prstGeom>
          <a:noFill/>
        </p:spPr>
        <p:txBody>
          <a:bodyPr wrap="square" numCol="1" spcCol="720000" rtlCol="0">
            <a:spAutoFit/>
          </a:bodyPr>
          <a:lstStyle/>
          <a:p>
            <a:pPr>
              <a:lnSpc>
                <a:spcPct val="140000"/>
              </a:lnSpc>
            </a:pPr>
            <a:r>
              <a:rPr lang="en-US" sz="3000">
                <a:latin typeface="Poppins Medium" panose="00000600000000000000" pitchFamily="2" charset="0"/>
                <a:cs typeface="Poppins Medium" panose="00000600000000000000" pitchFamily="2" charset="0"/>
              </a:rPr>
              <a:t>MARKETING</a:t>
            </a:r>
          </a:p>
          <a:p>
            <a:pPr>
              <a:lnSpc>
                <a:spcPct val="140000"/>
              </a:lnSpc>
              <a:spcBef>
                <a:spcPts val="2400"/>
              </a:spcBef>
            </a:pPr>
            <a:r>
              <a:rPr lang="en-US" sz="2700">
                <a:latin typeface="Poppins Light" panose="00000400000000000000" pitchFamily="2" charset="0"/>
                <a:cs typeface="Poppins Light" panose="00000400000000000000" pitchFamily="2" charset="0"/>
              </a:rPr>
              <a:t>Enthusiastically embrace leading-edge e-markets before leveraged resources dramatically</a:t>
            </a:r>
            <a:endParaRPr lang="en-US" sz="2700" dirty="0">
              <a:latin typeface="Poppins Light" panose="00000400000000000000" pitchFamily="2" charset="0"/>
              <a:cs typeface="Poppins Light" panose="00000400000000000000" pitchFamily="2" charset="0"/>
            </a:endParaRPr>
          </a:p>
        </p:txBody>
      </p:sp>
      <p:sp>
        <p:nvSpPr>
          <p:cNvPr id="18" name="Oval 17">
            <a:extLst>
              <a:ext uri="{FF2B5EF4-FFF2-40B4-BE49-F238E27FC236}">
                <a16:creationId xmlns:a16="http://schemas.microsoft.com/office/drawing/2014/main" id="{133AE676-01AC-4F7C-BF71-9CF5F63C2E7B}"/>
              </a:ext>
            </a:extLst>
          </p:cNvPr>
          <p:cNvSpPr/>
          <p:nvPr/>
        </p:nvSpPr>
        <p:spPr>
          <a:xfrm>
            <a:off x="2359025" y="8340725"/>
            <a:ext cx="2444750" cy="2444750"/>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9" name="Group 18">
            <a:extLst>
              <a:ext uri="{FF2B5EF4-FFF2-40B4-BE49-F238E27FC236}">
                <a16:creationId xmlns:a16="http://schemas.microsoft.com/office/drawing/2014/main" id="{5D3333B6-E932-4474-8688-B9B2657EE591}"/>
              </a:ext>
            </a:extLst>
          </p:cNvPr>
          <p:cNvGrpSpPr/>
          <p:nvPr/>
        </p:nvGrpSpPr>
        <p:grpSpPr>
          <a:xfrm>
            <a:off x="3070681" y="9012791"/>
            <a:ext cx="1021440" cy="1100620"/>
            <a:chOff x="9124950" y="2762251"/>
            <a:chExt cx="614363" cy="661988"/>
          </a:xfrm>
          <a:solidFill>
            <a:schemeClr val="tx1"/>
          </a:solidFill>
        </p:grpSpPr>
        <p:sp>
          <p:nvSpPr>
            <p:cNvPr id="20" name="Freeform 98">
              <a:extLst>
                <a:ext uri="{FF2B5EF4-FFF2-40B4-BE49-F238E27FC236}">
                  <a16:creationId xmlns:a16="http://schemas.microsoft.com/office/drawing/2014/main" id="{DC82BEC7-9D2A-4F7C-90F1-6B3CC9EA47AB}"/>
                </a:ext>
              </a:extLst>
            </p:cNvPr>
            <p:cNvSpPr>
              <a:spLocks noEditPoints="1"/>
            </p:cNvSpPr>
            <p:nvPr/>
          </p:nvSpPr>
          <p:spPr bwMode="auto">
            <a:xfrm>
              <a:off x="9224963" y="2857501"/>
              <a:ext cx="414338" cy="566738"/>
            </a:xfrm>
            <a:custGeom>
              <a:avLst/>
              <a:gdLst>
                <a:gd name="T0" fmla="*/ 54 w 108"/>
                <a:gd name="T1" fmla="*/ 0 h 148"/>
                <a:gd name="T2" fmla="*/ 0 w 108"/>
                <a:gd name="T3" fmla="*/ 55 h 148"/>
                <a:gd name="T4" fmla="*/ 35 w 108"/>
                <a:gd name="T5" fmla="*/ 106 h 148"/>
                <a:gd name="T6" fmla="*/ 35 w 108"/>
                <a:gd name="T7" fmla="*/ 135 h 148"/>
                <a:gd name="T8" fmla="*/ 38 w 108"/>
                <a:gd name="T9" fmla="*/ 138 h 148"/>
                <a:gd name="T10" fmla="*/ 41 w 108"/>
                <a:gd name="T11" fmla="*/ 138 h 148"/>
                <a:gd name="T12" fmla="*/ 41 w 108"/>
                <a:gd name="T13" fmla="*/ 144 h 148"/>
                <a:gd name="T14" fmla="*/ 44 w 108"/>
                <a:gd name="T15" fmla="*/ 148 h 148"/>
                <a:gd name="T16" fmla="*/ 64 w 108"/>
                <a:gd name="T17" fmla="*/ 148 h 148"/>
                <a:gd name="T18" fmla="*/ 67 w 108"/>
                <a:gd name="T19" fmla="*/ 144 h 148"/>
                <a:gd name="T20" fmla="*/ 67 w 108"/>
                <a:gd name="T21" fmla="*/ 138 h 148"/>
                <a:gd name="T22" fmla="*/ 70 w 108"/>
                <a:gd name="T23" fmla="*/ 138 h 148"/>
                <a:gd name="T24" fmla="*/ 73 w 108"/>
                <a:gd name="T25" fmla="*/ 135 h 148"/>
                <a:gd name="T26" fmla="*/ 73 w 108"/>
                <a:gd name="T27" fmla="*/ 106 h 148"/>
                <a:gd name="T28" fmla="*/ 108 w 108"/>
                <a:gd name="T29" fmla="*/ 55 h 148"/>
                <a:gd name="T30" fmla="*/ 54 w 108"/>
                <a:gd name="T31" fmla="*/ 0 h 148"/>
                <a:gd name="T32" fmla="*/ 64 w 108"/>
                <a:gd name="T33" fmla="*/ 132 h 148"/>
                <a:gd name="T34" fmla="*/ 60 w 108"/>
                <a:gd name="T35" fmla="*/ 135 h 148"/>
                <a:gd name="T36" fmla="*/ 60 w 108"/>
                <a:gd name="T37" fmla="*/ 141 h 148"/>
                <a:gd name="T38" fmla="*/ 48 w 108"/>
                <a:gd name="T39" fmla="*/ 141 h 148"/>
                <a:gd name="T40" fmla="*/ 48 w 108"/>
                <a:gd name="T41" fmla="*/ 135 h 148"/>
                <a:gd name="T42" fmla="*/ 44 w 108"/>
                <a:gd name="T43" fmla="*/ 132 h 148"/>
                <a:gd name="T44" fmla="*/ 41 w 108"/>
                <a:gd name="T45" fmla="*/ 132 h 148"/>
                <a:gd name="T46" fmla="*/ 41 w 108"/>
                <a:gd name="T47" fmla="*/ 116 h 148"/>
                <a:gd name="T48" fmla="*/ 67 w 108"/>
                <a:gd name="T49" fmla="*/ 116 h 148"/>
                <a:gd name="T50" fmla="*/ 67 w 108"/>
                <a:gd name="T51" fmla="*/ 132 h 148"/>
                <a:gd name="T52" fmla="*/ 64 w 108"/>
                <a:gd name="T53" fmla="*/ 132 h 148"/>
                <a:gd name="T54" fmla="*/ 69 w 108"/>
                <a:gd name="T55" fmla="*/ 100 h 148"/>
                <a:gd name="T56" fmla="*/ 67 w 108"/>
                <a:gd name="T57" fmla="*/ 103 h 148"/>
                <a:gd name="T58" fmla="*/ 67 w 108"/>
                <a:gd name="T59" fmla="*/ 109 h 148"/>
                <a:gd name="T60" fmla="*/ 41 w 108"/>
                <a:gd name="T61" fmla="*/ 109 h 148"/>
                <a:gd name="T62" fmla="*/ 41 w 108"/>
                <a:gd name="T63" fmla="*/ 103 h 148"/>
                <a:gd name="T64" fmla="*/ 39 w 108"/>
                <a:gd name="T65" fmla="*/ 100 h 148"/>
                <a:gd name="T66" fmla="*/ 6 w 108"/>
                <a:gd name="T67" fmla="*/ 55 h 148"/>
                <a:gd name="T68" fmla="*/ 54 w 108"/>
                <a:gd name="T69" fmla="*/ 7 h 148"/>
                <a:gd name="T70" fmla="*/ 102 w 108"/>
                <a:gd name="T71" fmla="*/ 55 h 148"/>
                <a:gd name="T72" fmla="*/ 69 w 108"/>
                <a:gd name="T73" fmla="*/ 100 h 148"/>
                <a:gd name="T74" fmla="*/ 69 w 108"/>
                <a:gd name="T75" fmla="*/ 100 h 148"/>
                <a:gd name="T76" fmla="*/ 69 w 108"/>
                <a:gd name="T77" fmla="*/ 10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8" h="148">
                  <a:moveTo>
                    <a:pt x="54" y="0"/>
                  </a:moveTo>
                  <a:cubicBezTo>
                    <a:pt x="24" y="0"/>
                    <a:pt x="0" y="25"/>
                    <a:pt x="0" y="55"/>
                  </a:cubicBezTo>
                  <a:cubicBezTo>
                    <a:pt x="0" y="78"/>
                    <a:pt x="14" y="98"/>
                    <a:pt x="35" y="106"/>
                  </a:cubicBezTo>
                  <a:cubicBezTo>
                    <a:pt x="35" y="135"/>
                    <a:pt x="35" y="135"/>
                    <a:pt x="35" y="135"/>
                  </a:cubicBezTo>
                  <a:cubicBezTo>
                    <a:pt x="35" y="137"/>
                    <a:pt x="36" y="138"/>
                    <a:pt x="38" y="138"/>
                  </a:cubicBezTo>
                  <a:cubicBezTo>
                    <a:pt x="41" y="138"/>
                    <a:pt x="41" y="138"/>
                    <a:pt x="41" y="138"/>
                  </a:cubicBezTo>
                  <a:cubicBezTo>
                    <a:pt x="41" y="144"/>
                    <a:pt x="41" y="144"/>
                    <a:pt x="41" y="144"/>
                  </a:cubicBezTo>
                  <a:cubicBezTo>
                    <a:pt x="41" y="146"/>
                    <a:pt x="43" y="148"/>
                    <a:pt x="44" y="148"/>
                  </a:cubicBezTo>
                  <a:cubicBezTo>
                    <a:pt x="64" y="148"/>
                    <a:pt x="64" y="148"/>
                    <a:pt x="64" y="148"/>
                  </a:cubicBezTo>
                  <a:cubicBezTo>
                    <a:pt x="65" y="148"/>
                    <a:pt x="67" y="146"/>
                    <a:pt x="67" y="144"/>
                  </a:cubicBezTo>
                  <a:cubicBezTo>
                    <a:pt x="67" y="138"/>
                    <a:pt x="67" y="138"/>
                    <a:pt x="67" y="138"/>
                  </a:cubicBezTo>
                  <a:cubicBezTo>
                    <a:pt x="70" y="138"/>
                    <a:pt x="70" y="138"/>
                    <a:pt x="70" y="138"/>
                  </a:cubicBezTo>
                  <a:cubicBezTo>
                    <a:pt x="72" y="138"/>
                    <a:pt x="73" y="137"/>
                    <a:pt x="73" y="135"/>
                  </a:cubicBezTo>
                  <a:cubicBezTo>
                    <a:pt x="73" y="106"/>
                    <a:pt x="73" y="106"/>
                    <a:pt x="73" y="106"/>
                  </a:cubicBezTo>
                  <a:cubicBezTo>
                    <a:pt x="94" y="98"/>
                    <a:pt x="108" y="78"/>
                    <a:pt x="108" y="55"/>
                  </a:cubicBezTo>
                  <a:cubicBezTo>
                    <a:pt x="108" y="25"/>
                    <a:pt x="84" y="0"/>
                    <a:pt x="54" y="0"/>
                  </a:cubicBezTo>
                  <a:close/>
                  <a:moveTo>
                    <a:pt x="64" y="132"/>
                  </a:moveTo>
                  <a:cubicBezTo>
                    <a:pt x="62" y="132"/>
                    <a:pt x="60" y="133"/>
                    <a:pt x="60" y="135"/>
                  </a:cubicBezTo>
                  <a:cubicBezTo>
                    <a:pt x="60" y="141"/>
                    <a:pt x="60" y="141"/>
                    <a:pt x="60" y="141"/>
                  </a:cubicBezTo>
                  <a:cubicBezTo>
                    <a:pt x="48" y="141"/>
                    <a:pt x="48" y="141"/>
                    <a:pt x="48" y="141"/>
                  </a:cubicBezTo>
                  <a:cubicBezTo>
                    <a:pt x="48" y="135"/>
                    <a:pt x="48" y="135"/>
                    <a:pt x="48" y="135"/>
                  </a:cubicBezTo>
                  <a:cubicBezTo>
                    <a:pt x="48" y="133"/>
                    <a:pt x="46" y="132"/>
                    <a:pt x="44" y="132"/>
                  </a:cubicBezTo>
                  <a:cubicBezTo>
                    <a:pt x="41" y="132"/>
                    <a:pt x="41" y="132"/>
                    <a:pt x="41" y="132"/>
                  </a:cubicBezTo>
                  <a:cubicBezTo>
                    <a:pt x="41" y="116"/>
                    <a:pt x="41" y="116"/>
                    <a:pt x="41" y="116"/>
                  </a:cubicBezTo>
                  <a:cubicBezTo>
                    <a:pt x="67" y="116"/>
                    <a:pt x="67" y="116"/>
                    <a:pt x="67" y="116"/>
                  </a:cubicBezTo>
                  <a:cubicBezTo>
                    <a:pt x="67" y="132"/>
                    <a:pt x="67" y="132"/>
                    <a:pt x="67" y="132"/>
                  </a:cubicBezTo>
                  <a:lnTo>
                    <a:pt x="64" y="132"/>
                  </a:lnTo>
                  <a:close/>
                  <a:moveTo>
                    <a:pt x="69" y="100"/>
                  </a:moveTo>
                  <a:cubicBezTo>
                    <a:pt x="68" y="101"/>
                    <a:pt x="67" y="102"/>
                    <a:pt x="67" y="103"/>
                  </a:cubicBezTo>
                  <a:cubicBezTo>
                    <a:pt x="67" y="109"/>
                    <a:pt x="67" y="109"/>
                    <a:pt x="67" y="109"/>
                  </a:cubicBezTo>
                  <a:cubicBezTo>
                    <a:pt x="41" y="109"/>
                    <a:pt x="41" y="109"/>
                    <a:pt x="41" y="109"/>
                  </a:cubicBezTo>
                  <a:cubicBezTo>
                    <a:pt x="41" y="103"/>
                    <a:pt x="41" y="103"/>
                    <a:pt x="41" y="103"/>
                  </a:cubicBezTo>
                  <a:cubicBezTo>
                    <a:pt x="41" y="102"/>
                    <a:pt x="40" y="101"/>
                    <a:pt x="39" y="100"/>
                  </a:cubicBezTo>
                  <a:cubicBezTo>
                    <a:pt x="19" y="94"/>
                    <a:pt x="6" y="76"/>
                    <a:pt x="6" y="55"/>
                  </a:cubicBezTo>
                  <a:cubicBezTo>
                    <a:pt x="6" y="28"/>
                    <a:pt x="28" y="7"/>
                    <a:pt x="54" y="7"/>
                  </a:cubicBezTo>
                  <a:cubicBezTo>
                    <a:pt x="80" y="7"/>
                    <a:pt x="102" y="28"/>
                    <a:pt x="102" y="55"/>
                  </a:cubicBezTo>
                  <a:cubicBezTo>
                    <a:pt x="102" y="76"/>
                    <a:pt x="89" y="94"/>
                    <a:pt x="69" y="100"/>
                  </a:cubicBezTo>
                  <a:close/>
                  <a:moveTo>
                    <a:pt x="69" y="100"/>
                  </a:moveTo>
                  <a:cubicBezTo>
                    <a:pt x="69" y="100"/>
                    <a:pt x="69" y="100"/>
                    <a:pt x="69" y="10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1" name="Freeform 99">
              <a:extLst>
                <a:ext uri="{FF2B5EF4-FFF2-40B4-BE49-F238E27FC236}">
                  <a16:creationId xmlns:a16="http://schemas.microsoft.com/office/drawing/2014/main" id="{A9B84D32-B62F-4FBF-B21B-A2A97F2E18A5}"/>
                </a:ext>
              </a:extLst>
            </p:cNvPr>
            <p:cNvSpPr>
              <a:spLocks noEditPoints="1"/>
            </p:cNvSpPr>
            <p:nvPr/>
          </p:nvSpPr>
          <p:spPr bwMode="auto">
            <a:xfrm>
              <a:off x="9420225" y="2762251"/>
              <a:ext cx="23813" cy="73025"/>
            </a:xfrm>
            <a:custGeom>
              <a:avLst/>
              <a:gdLst>
                <a:gd name="T0" fmla="*/ 3 w 6"/>
                <a:gd name="T1" fmla="*/ 19 h 19"/>
                <a:gd name="T2" fmla="*/ 6 w 6"/>
                <a:gd name="T3" fmla="*/ 16 h 19"/>
                <a:gd name="T4" fmla="*/ 6 w 6"/>
                <a:gd name="T5" fmla="*/ 3 h 19"/>
                <a:gd name="T6" fmla="*/ 3 w 6"/>
                <a:gd name="T7" fmla="*/ 0 h 19"/>
                <a:gd name="T8" fmla="*/ 0 w 6"/>
                <a:gd name="T9" fmla="*/ 3 h 19"/>
                <a:gd name="T10" fmla="*/ 0 w 6"/>
                <a:gd name="T11" fmla="*/ 16 h 19"/>
                <a:gd name="T12" fmla="*/ 3 w 6"/>
                <a:gd name="T13" fmla="*/ 19 h 19"/>
                <a:gd name="T14" fmla="*/ 3 w 6"/>
                <a:gd name="T15" fmla="*/ 19 h 19"/>
                <a:gd name="T16" fmla="*/ 3 w 6"/>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9">
                  <a:moveTo>
                    <a:pt x="3" y="19"/>
                  </a:moveTo>
                  <a:cubicBezTo>
                    <a:pt x="5" y="19"/>
                    <a:pt x="6" y="18"/>
                    <a:pt x="6" y="16"/>
                  </a:cubicBezTo>
                  <a:cubicBezTo>
                    <a:pt x="6" y="3"/>
                    <a:pt x="6" y="3"/>
                    <a:pt x="6" y="3"/>
                  </a:cubicBezTo>
                  <a:cubicBezTo>
                    <a:pt x="6" y="1"/>
                    <a:pt x="5" y="0"/>
                    <a:pt x="3" y="0"/>
                  </a:cubicBezTo>
                  <a:cubicBezTo>
                    <a:pt x="1" y="0"/>
                    <a:pt x="0" y="1"/>
                    <a:pt x="0" y="3"/>
                  </a:cubicBezTo>
                  <a:cubicBezTo>
                    <a:pt x="0" y="16"/>
                    <a:pt x="0" y="16"/>
                    <a:pt x="0" y="16"/>
                  </a:cubicBezTo>
                  <a:cubicBezTo>
                    <a:pt x="0" y="18"/>
                    <a:pt x="1" y="19"/>
                    <a:pt x="3" y="19"/>
                  </a:cubicBezTo>
                  <a:close/>
                  <a:moveTo>
                    <a:pt x="3" y="19"/>
                  </a:moveTo>
                  <a:cubicBezTo>
                    <a:pt x="3" y="19"/>
                    <a:pt x="3" y="19"/>
                    <a:pt x="3" y="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2" name="Freeform 100">
              <a:extLst>
                <a:ext uri="{FF2B5EF4-FFF2-40B4-BE49-F238E27FC236}">
                  <a16:creationId xmlns:a16="http://schemas.microsoft.com/office/drawing/2014/main" id="{E20682C9-3988-4945-9356-1AD39A9CC9AB}"/>
                </a:ext>
              </a:extLst>
            </p:cNvPr>
            <p:cNvSpPr>
              <a:spLocks noEditPoints="1"/>
            </p:cNvSpPr>
            <p:nvPr/>
          </p:nvSpPr>
          <p:spPr bwMode="auto">
            <a:xfrm>
              <a:off x="9666288"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3" name="Freeform 101">
              <a:extLst>
                <a:ext uri="{FF2B5EF4-FFF2-40B4-BE49-F238E27FC236}">
                  <a16:creationId xmlns:a16="http://schemas.microsoft.com/office/drawing/2014/main" id="{7378943D-FBA9-4651-ACA1-4F960B8CC74E}"/>
                </a:ext>
              </a:extLst>
            </p:cNvPr>
            <p:cNvSpPr>
              <a:spLocks noEditPoints="1"/>
            </p:cNvSpPr>
            <p:nvPr/>
          </p:nvSpPr>
          <p:spPr bwMode="auto">
            <a:xfrm>
              <a:off x="9124950"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4" name="Freeform 102">
              <a:extLst>
                <a:ext uri="{FF2B5EF4-FFF2-40B4-BE49-F238E27FC236}">
                  <a16:creationId xmlns:a16="http://schemas.microsoft.com/office/drawing/2014/main" id="{0291EAEF-205C-4082-A654-18578DF9C3DC}"/>
                </a:ext>
              </a:extLst>
            </p:cNvPr>
            <p:cNvSpPr>
              <a:spLocks noEditPoints="1"/>
            </p:cNvSpPr>
            <p:nvPr/>
          </p:nvSpPr>
          <p:spPr bwMode="auto">
            <a:xfrm>
              <a:off x="9593263" y="2846388"/>
              <a:ext cx="61913" cy="60325"/>
            </a:xfrm>
            <a:custGeom>
              <a:avLst/>
              <a:gdLst>
                <a:gd name="T0" fmla="*/ 10 w 16"/>
                <a:gd name="T1" fmla="*/ 1 h 16"/>
                <a:gd name="T2" fmla="*/ 1 w 16"/>
                <a:gd name="T3" fmla="*/ 10 h 16"/>
                <a:gd name="T4" fmla="*/ 1 w 16"/>
                <a:gd name="T5" fmla="*/ 15 h 16"/>
                <a:gd name="T6" fmla="*/ 3 w 16"/>
                <a:gd name="T7" fmla="*/ 16 h 16"/>
                <a:gd name="T8" fmla="*/ 6 w 16"/>
                <a:gd name="T9" fmla="*/ 15 h 16"/>
                <a:gd name="T10" fmla="*/ 15 w 16"/>
                <a:gd name="T11" fmla="*/ 6 h 16"/>
                <a:gd name="T12" fmla="*/ 15 w 16"/>
                <a:gd name="T13" fmla="*/ 1 h 16"/>
                <a:gd name="T14" fmla="*/ 10 w 16"/>
                <a:gd name="T15" fmla="*/ 1 h 16"/>
                <a:gd name="T16" fmla="*/ 10 w 16"/>
                <a:gd name="T17" fmla="*/ 1 h 16"/>
                <a:gd name="T18" fmla="*/ 10 w 16"/>
                <a:gd name="T19"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
                  </a:moveTo>
                  <a:cubicBezTo>
                    <a:pt x="1" y="10"/>
                    <a:pt x="1" y="10"/>
                    <a:pt x="1" y="10"/>
                  </a:cubicBezTo>
                  <a:cubicBezTo>
                    <a:pt x="0" y="12"/>
                    <a:pt x="0" y="14"/>
                    <a:pt x="1" y="15"/>
                  </a:cubicBezTo>
                  <a:cubicBezTo>
                    <a:pt x="2" y="16"/>
                    <a:pt x="2" y="16"/>
                    <a:pt x="3" y="16"/>
                  </a:cubicBezTo>
                  <a:cubicBezTo>
                    <a:pt x="4" y="16"/>
                    <a:pt x="5" y="16"/>
                    <a:pt x="6" y="15"/>
                  </a:cubicBezTo>
                  <a:cubicBezTo>
                    <a:pt x="15" y="6"/>
                    <a:pt x="15" y="6"/>
                    <a:pt x="15" y="6"/>
                  </a:cubicBezTo>
                  <a:cubicBezTo>
                    <a:pt x="16" y="5"/>
                    <a:pt x="16" y="3"/>
                    <a:pt x="15" y="1"/>
                  </a:cubicBezTo>
                  <a:cubicBezTo>
                    <a:pt x="13" y="0"/>
                    <a:pt x="11"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5" name="Freeform 103">
              <a:extLst>
                <a:ext uri="{FF2B5EF4-FFF2-40B4-BE49-F238E27FC236}">
                  <a16:creationId xmlns:a16="http://schemas.microsoft.com/office/drawing/2014/main" id="{C7C79EA3-6687-4E81-BF3A-348CA6F61B08}"/>
                </a:ext>
              </a:extLst>
            </p:cNvPr>
            <p:cNvSpPr>
              <a:spLocks noEditPoints="1"/>
            </p:cNvSpPr>
            <p:nvPr/>
          </p:nvSpPr>
          <p:spPr bwMode="auto">
            <a:xfrm>
              <a:off x="9210675" y="3228976"/>
              <a:ext cx="60325" cy="57150"/>
            </a:xfrm>
            <a:custGeom>
              <a:avLst/>
              <a:gdLst>
                <a:gd name="T0" fmla="*/ 10 w 16"/>
                <a:gd name="T1" fmla="*/ 1 h 15"/>
                <a:gd name="T2" fmla="*/ 1 w 16"/>
                <a:gd name="T3" fmla="*/ 10 h 15"/>
                <a:gd name="T4" fmla="*/ 1 w 16"/>
                <a:gd name="T5" fmla="*/ 14 h 15"/>
                <a:gd name="T6" fmla="*/ 4 w 16"/>
                <a:gd name="T7" fmla="*/ 15 h 15"/>
                <a:gd name="T8" fmla="*/ 6 w 16"/>
                <a:gd name="T9" fmla="*/ 14 h 15"/>
                <a:gd name="T10" fmla="*/ 15 w 16"/>
                <a:gd name="T11" fmla="*/ 5 h 15"/>
                <a:gd name="T12" fmla="*/ 15 w 16"/>
                <a:gd name="T13" fmla="*/ 1 h 15"/>
                <a:gd name="T14" fmla="*/ 10 w 16"/>
                <a:gd name="T15" fmla="*/ 1 h 15"/>
                <a:gd name="T16" fmla="*/ 10 w 16"/>
                <a:gd name="T17" fmla="*/ 1 h 15"/>
                <a:gd name="T18" fmla="*/ 10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10" y="1"/>
                  </a:moveTo>
                  <a:cubicBezTo>
                    <a:pt x="1" y="10"/>
                    <a:pt x="1" y="10"/>
                    <a:pt x="1" y="10"/>
                  </a:cubicBezTo>
                  <a:cubicBezTo>
                    <a:pt x="0" y="11"/>
                    <a:pt x="0" y="13"/>
                    <a:pt x="1" y="14"/>
                  </a:cubicBezTo>
                  <a:cubicBezTo>
                    <a:pt x="2" y="15"/>
                    <a:pt x="3" y="15"/>
                    <a:pt x="4" y="15"/>
                  </a:cubicBezTo>
                  <a:cubicBezTo>
                    <a:pt x="5" y="15"/>
                    <a:pt x="5" y="15"/>
                    <a:pt x="6" y="14"/>
                  </a:cubicBezTo>
                  <a:cubicBezTo>
                    <a:pt x="15" y="5"/>
                    <a:pt x="15" y="5"/>
                    <a:pt x="15" y="5"/>
                  </a:cubicBezTo>
                  <a:cubicBezTo>
                    <a:pt x="16" y="4"/>
                    <a:pt x="16" y="2"/>
                    <a:pt x="15" y="1"/>
                  </a:cubicBezTo>
                  <a:cubicBezTo>
                    <a:pt x="14" y="0"/>
                    <a:pt x="12"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6" name="Freeform 104">
              <a:extLst>
                <a:ext uri="{FF2B5EF4-FFF2-40B4-BE49-F238E27FC236}">
                  <a16:creationId xmlns:a16="http://schemas.microsoft.com/office/drawing/2014/main" id="{03C8A458-3D60-4769-A461-7C9E20FDFB80}"/>
                </a:ext>
              </a:extLst>
            </p:cNvPr>
            <p:cNvSpPr>
              <a:spLocks noEditPoints="1"/>
            </p:cNvSpPr>
            <p:nvPr/>
          </p:nvSpPr>
          <p:spPr bwMode="auto">
            <a:xfrm>
              <a:off x="9593263" y="3228976"/>
              <a:ext cx="61913" cy="57150"/>
            </a:xfrm>
            <a:custGeom>
              <a:avLst/>
              <a:gdLst>
                <a:gd name="T0" fmla="*/ 6 w 16"/>
                <a:gd name="T1" fmla="*/ 1 h 15"/>
                <a:gd name="T2" fmla="*/ 1 w 16"/>
                <a:gd name="T3" fmla="*/ 1 h 15"/>
                <a:gd name="T4" fmla="*/ 1 w 16"/>
                <a:gd name="T5" fmla="*/ 5 h 15"/>
                <a:gd name="T6" fmla="*/ 10 w 16"/>
                <a:gd name="T7" fmla="*/ 14 h 15"/>
                <a:gd name="T8" fmla="*/ 12 w 16"/>
                <a:gd name="T9" fmla="*/ 15 h 15"/>
                <a:gd name="T10" fmla="*/ 15 w 16"/>
                <a:gd name="T11" fmla="*/ 14 h 15"/>
                <a:gd name="T12" fmla="*/ 15 w 16"/>
                <a:gd name="T13" fmla="*/ 10 h 15"/>
                <a:gd name="T14" fmla="*/ 6 w 16"/>
                <a:gd name="T15" fmla="*/ 1 h 15"/>
                <a:gd name="T16" fmla="*/ 6 w 16"/>
                <a:gd name="T17" fmla="*/ 1 h 15"/>
                <a:gd name="T18" fmla="*/ 6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6" y="1"/>
                  </a:moveTo>
                  <a:cubicBezTo>
                    <a:pt x="4" y="0"/>
                    <a:pt x="2" y="0"/>
                    <a:pt x="1" y="1"/>
                  </a:cubicBezTo>
                  <a:cubicBezTo>
                    <a:pt x="0" y="2"/>
                    <a:pt x="0" y="4"/>
                    <a:pt x="1" y="5"/>
                  </a:cubicBezTo>
                  <a:cubicBezTo>
                    <a:pt x="10" y="14"/>
                    <a:pt x="10" y="14"/>
                    <a:pt x="10" y="14"/>
                  </a:cubicBezTo>
                  <a:cubicBezTo>
                    <a:pt x="11" y="15"/>
                    <a:pt x="11" y="15"/>
                    <a:pt x="12" y="15"/>
                  </a:cubicBezTo>
                  <a:cubicBezTo>
                    <a:pt x="13" y="15"/>
                    <a:pt x="14" y="15"/>
                    <a:pt x="15" y="14"/>
                  </a:cubicBezTo>
                  <a:cubicBezTo>
                    <a:pt x="16" y="13"/>
                    <a:pt x="16" y="11"/>
                    <a:pt x="15" y="10"/>
                  </a:cubicBezTo>
                  <a:lnTo>
                    <a:pt x="6" y="1"/>
                  </a:lnTo>
                  <a:close/>
                  <a:moveTo>
                    <a:pt x="6" y="1"/>
                  </a:moveTo>
                  <a:cubicBezTo>
                    <a:pt x="6" y="1"/>
                    <a:pt x="6" y="1"/>
                    <a:pt x="6"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7" name="Freeform 105">
              <a:extLst>
                <a:ext uri="{FF2B5EF4-FFF2-40B4-BE49-F238E27FC236}">
                  <a16:creationId xmlns:a16="http://schemas.microsoft.com/office/drawing/2014/main" id="{16F92135-A6B3-4575-93FF-85C97BABC0D5}"/>
                </a:ext>
              </a:extLst>
            </p:cNvPr>
            <p:cNvSpPr>
              <a:spLocks noEditPoints="1"/>
            </p:cNvSpPr>
            <p:nvPr/>
          </p:nvSpPr>
          <p:spPr bwMode="auto">
            <a:xfrm>
              <a:off x="9210675" y="2846388"/>
              <a:ext cx="60325" cy="60325"/>
            </a:xfrm>
            <a:custGeom>
              <a:avLst/>
              <a:gdLst>
                <a:gd name="T0" fmla="*/ 10 w 16"/>
                <a:gd name="T1" fmla="*/ 15 h 16"/>
                <a:gd name="T2" fmla="*/ 13 w 16"/>
                <a:gd name="T3" fmla="*/ 16 h 16"/>
                <a:gd name="T4" fmla="*/ 15 w 16"/>
                <a:gd name="T5" fmla="*/ 15 h 16"/>
                <a:gd name="T6" fmla="*/ 15 w 16"/>
                <a:gd name="T7" fmla="*/ 10 h 16"/>
                <a:gd name="T8" fmla="*/ 6 w 16"/>
                <a:gd name="T9" fmla="*/ 1 h 16"/>
                <a:gd name="T10" fmla="*/ 1 w 16"/>
                <a:gd name="T11" fmla="*/ 1 h 16"/>
                <a:gd name="T12" fmla="*/ 1 w 16"/>
                <a:gd name="T13" fmla="*/ 6 h 16"/>
                <a:gd name="T14" fmla="*/ 10 w 16"/>
                <a:gd name="T15" fmla="*/ 15 h 16"/>
                <a:gd name="T16" fmla="*/ 10 w 16"/>
                <a:gd name="T17" fmla="*/ 15 h 16"/>
                <a:gd name="T18" fmla="*/ 10 w 16"/>
                <a:gd name="T1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5"/>
                  </a:moveTo>
                  <a:cubicBezTo>
                    <a:pt x="11" y="16"/>
                    <a:pt x="12" y="16"/>
                    <a:pt x="13" y="16"/>
                  </a:cubicBezTo>
                  <a:cubicBezTo>
                    <a:pt x="14" y="16"/>
                    <a:pt x="14" y="16"/>
                    <a:pt x="15" y="15"/>
                  </a:cubicBezTo>
                  <a:cubicBezTo>
                    <a:pt x="16" y="14"/>
                    <a:pt x="16" y="12"/>
                    <a:pt x="15" y="10"/>
                  </a:cubicBezTo>
                  <a:cubicBezTo>
                    <a:pt x="6" y="1"/>
                    <a:pt x="6" y="1"/>
                    <a:pt x="6" y="1"/>
                  </a:cubicBezTo>
                  <a:cubicBezTo>
                    <a:pt x="5" y="0"/>
                    <a:pt x="3" y="0"/>
                    <a:pt x="1" y="1"/>
                  </a:cubicBezTo>
                  <a:cubicBezTo>
                    <a:pt x="0" y="3"/>
                    <a:pt x="0" y="5"/>
                    <a:pt x="1" y="6"/>
                  </a:cubicBezTo>
                  <a:lnTo>
                    <a:pt x="10" y="15"/>
                  </a:lnTo>
                  <a:close/>
                  <a:moveTo>
                    <a:pt x="10" y="15"/>
                  </a:moveTo>
                  <a:cubicBezTo>
                    <a:pt x="10" y="15"/>
                    <a:pt x="10" y="15"/>
                    <a:pt x="10" y="1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8" name="Freeform 106">
              <a:extLst>
                <a:ext uri="{FF2B5EF4-FFF2-40B4-BE49-F238E27FC236}">
                  <a16:creationId xmlns:a16="http://schemas.microsoft.com/office/drawing/2014/main" id="{7B741DAF-D02D-4476-BE74-57F6B21519FB}"/>
                </a:ext>
              </a:extLst>
            </p:cNvPr>
            <p:cNvSpPr>
              <a:spLocks noEditPoints="1"/>
            </p:cNvSpPr>
            <p:nvPr/>
          </p:nvSpPr>
          <p:spPr bwMode="auto">
            <a:xfrm>
              <a:off x="9286875" y="2919413"/>
              <a:ext cx="157163" cy="160338"/>
            </a:xfrm>
            <a:custGeom>
              <a:avLst/>
              <a:gdLst>
                <a:gd name="T0" fmla="*/ 38 w 41"/>
                <a:gd name="T1" fmla="*/ 0 h 42"/>
                <a:gd name="T2" fmla="*/ 0 w 41"/>
                <a:gd name="T3" fmla="*/ 39 h 42"/>
                <a:gd name="T4" fmla="*/ 3 w 41"/>
                <a:gd name="T5" fmla="*/ 42 h 42"/>
                <a:gd name="T6" fmla="*/ 6 w 41"/>
                <a:gd name="T7" fmla="*/ 39 h 42"/>
                <a:gd name="T8" fmla="*/ 38 w 41"/>
                <a:gd name="T9" fmla="*/ 7 h 42"/>
                <a:gd name="T10" fmla="*/ 41 w 41"/>
                <a:gd name="T11" fmla="*/ 4 h 42"/>
                <a:gd name="T12" fmla="*/ 38 w 41"/>
                <a:gd name="T13" fmla="*/ 0 h 42"/>
                <a:gd name="T14" fmla="*/ 38 w 41"/>
                <a:gd name="T15" fmla="*/ 0 h 42"/>
                <a:gd name="T16" fmla="*/ 38 w 41"/>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42">
                  <a:moveTo>
                    <a:pt x="38" y="0"/>
                  </a:moveTo>
                  <a:cubicBezTo>
                    <a:pt x="17" y="0"/>
                    <a:pt x="0" y="18"/>
                    <a:pt x="0" y="39"/>
                  </a:cubicBezTo>
                  <a:cubicBezTo>
                    <a:pt x="0" y="41"/>
                    <a:pt x="1" y="42"/>
                    <a:pt x="3" y="42"/>
                  </a:cubicBezTo>
                  <a:cubicBezTo>
                    <a:pt x="5" y="42"/>
                    <a:pt x="6" y="41"/>
                    <a:pt x="6" y="39"/>
                  </a:cubicBezTo>
                  <a:cubicBezTo>
                    <a:pt x="6" y="21"/>
                    <a:pt x="20" y="7"/>
                    <a:pt x="38" y="7"/>
                  </a:cubicBezTo>
                  <a:cubicBezTo>
                    <a:pt x="40" y="7"/>
                    <a:pt x="41" y="5"/>
                    <a:pt x="41" y="4"/>
                  </a:cubicBezTo>
                  <a:cubicBezTo>
                    <a:pt x="41" y="2"/>
                    <a:pt x="40" y="0"/>
                    <a:pt x="38" y="0"/>
                  </a:cubicBezTo>
                  <a:close/>
                  <a:moveTo>
                    <a:pt x="38" y="0"/>
                  </a:moveTo>
                  <a:cubicBezTo>
                    <a:pt x="38" y="0"/>
                    <a:pt x="38" y="0"/>
                    <a:pt x="3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Tree>
    <p:extLst>
      <p:ext uri="{BB962C8B-B14F-4D97-AF65-F5344CB8AC3E}">
        <p14:creationId xmlns:p14="http://schemas.microsoft.com/office/powerpoint/2010/main" val="2732786397"/>
      </p:ext>
    </p:extLst>
  </p:cSld>
  <p:clrMapOvr>
    <a:masterClrMapping/>
  </p:clrMapOvr>
  <p:transition spd="slow" advClick="0" advTm="1000">
    <p:push/>
  </p:transition>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Picture Placeholder 5">
            <a:extLst>
              <a:ext uri="{FF2B5EF4-FFF2-40B4-BE49-F238E27FC236}">
                <a16:creationId xmlns:a16="http://schemas.microsoft.com/office/drawing/2014/main" id="{5F067234-92F0-46D3-82DD-CE9E4AD31F96}"/>
              </a:ext>
            </a:extLst>
          </p:cNvPr>
          <p:cNvSpPr>
            <a:spLocks noGrp="1"/>
          </p:cNvSpPr>
          <p:nvPr>
            <p:ph type="pic" sz="quarter" idx="10"/>
          </p:nvPr>
        </p:nvSpPr>
        <p:spPr/>
      </p:sp>
      <p:sp>
        <p:nvSpPr>
          <p:cNvPr id="2" name="TextBox 1">
            <a:extLst>
              <a:ext uri="{FF2B5EF4-FFF2-40B4-BE49-F238E27FC236}">
                <a16:creationId xmlns:a16="http://schemas.microsoft.com/office/drawing/2014/main" id="{6F566058-C3C5-4ABF-93AD-C1A005DEFBF0}"/>
              </a:ext>
            </a:extLst>
          </p:cNvPr>
          <p:cNvSpPr txBox="1"/>
          <p:nvPr/>
        </p:nvSpPr>
        <p:spPr>
          <a:xfrm>
            <a:off x="1204725" y="2264849"/>
            <a:ext cx="11517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Premium </a:t>
            </a:r>
            <a:r>
              <a:rPr lang="en-US" sz="12000" spc="600">
                <a:latin typeface="Bebas Neue Regular" panose="020B0606020202050201" pitchFamily="34" charset="0"/>
              </a:rPr>
              <a:t>service</a:t>
            </a:r>
            <a:endParaRPr lang="ru-RU" sz="12000" spc="600">
              <a:latin typeface="+mj-lt"/>
            </a:endParaRPr>
          </a:p>
        </p:txBody>
      </p:sp>
      <p:sp>
        <p:nvSpPr>
          <p:cNvPr id="3" name="TextBox 2">
            <a:extLst>
              <a:ext uri="{FF2B5EF4-FFF2-40B4-BE49-F238E27FC236}">
                <a16:creationId xmlns:a16="http://schemas.microsoft.com/office/drawing/2014/main" id="{9EA2FFD3-6D28-4ED3-B0A2-77814D179E78}"/>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4" name="Rectangle 3">
            <a:extLst>
              <a:ext uri="{FF2B5EF4-FFF2-40B4-BE49-F238E27FC236}">
                <a16:creationId xmlns:a16="http://schemas.microsoft.com/office/drawing/2014/main" id="{6A845B7A-429F-437B-802D-4531BF5775AA}"/>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TextBox 24">
            <a:extLst>
              <a:ext uri="{FF2B5EF4-FFF2-40B4-BE49-F238E27FC236}">
                <a16:creationId xmlns:a16="http://schemas.microsoft.com/office/drawing/2014/main" id="{422282AA-B833-433B-88DE-EF1AE187AFD1}"/>
              </a:ext>
            </a:extLst>
          </p:cNvPr>
          <p:cNvSpPr txBox="1"/>
          <p:nvPr/>
        </p:nvSpPr>
        <p:spPr>
          <a:xfrm>
            <a:off x="14398625" y="1339461"/>
            <a:ext cx="3364605" cy="1400383"/>
          </a:xfrm>
          <a:prstGeom prst="rect">
            <a:avLst/>
          </a:prstGeom>
          <a:noFill/>
        </p:spPr>
        <p:txBody>
          <a:bodyPr wrap="square" rtlCol="0">
            <a:spAutoFit/>
          </a:bodyPr>
          <a:lstStyle/>
          <a:p>
            <a:pPr algn="ctr">
              <a:lnSpc>
                <a:spcPct val="80000"/>
              </a:lnSpc>
            </a:pPr>
            <a:r>
              <a:rPr lang="en-US" sz="10000">
                <a:solidFill>
                  <a:schemeClr val="accent2"/>
                </a:solidFill>
                <a:latin typeface="Bebas Neue Regular" panose="020B0606020202050201" pitchFamily="34" charset="0"/>
              </a:rPr>
              <a:t>01.</a:t>
            </a:r>
            <a:endParaRPr lang="ru-RU" sz="10000">
              <a:solidFill>
                <a:schemeClr val="accent2"/>
              </a:solidFill>
              <a:latin typeface="+mj-lt"/>
            </a:endParaRPr>
          </a:p>
        </p:txBody>
      </p:sp>
      <p:sp>
        <p:nvSpPr>
          <p:cNvPr id="26" name="TextBox 25">
            <a:extLst>
              <a:ext uri="{FF2B5EF4-FFF2-40B4-BE49-F238E27FC236}">
                <a16:creationId xmlns:a16="http://schemas.microsoft.com/office/drawing/2014/main" id="{F2FB434E-C169-4214-9B1D-4C0464696191}"/>
              </a:ext>
            </a:extLst>
          </p:cNvPr>
          <p:cNvSpPr txBox="1"/>
          <p:nvPr/>
        </p:nvSpPr>
        <p:spPr>
          <a:xfrm>
            <a:off x="17468755" y="987122"/>
            <a:ext cx="5388070" cy="3432478"/>
          </a:xfrm>
          <a:prstGeom prst="rect">
            <a:avLst/>
          </a:prstGeom>
          <a:noFill/>
        </p:spPr>
        <p:txBody>
          <a:bodyPr wrap="square" numCol="1" spcCol="720000" rtlCol="0">
            <a:spAutoFit/>
          </a:bodyPr>
          <a:lstStyle/>
          <a:p>
            <a:pPr>
              <a:lnSpc>
                <a:spcPct val="140000"/>
              </a:lnSpc>
            </a:pPr>
            <a:r>
              <a:rPr lang="en-US" sz="3500">
                <a:latin typeface="Poppins Medium" panose="00000600000000000000" pitchFamily="2" charset="0"/>
                <a:cs typeface="Poppins Medium" panose="00000600000000000000" pitchFamily="2" charset="0"/>
              </a:rPr>
              <a:t>Consulting</a:t>
            </a: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formulate wireless resources services. supply visionary portals via backward compatible.</a:t>
            </a:r>
            <a:endParaRPr lang="en-US" sz="2700" dirty="0">
              <a:latin typeface="Poppins Light" panose="00000400000000000000" pitchFamily="2" charset="0"/>
              <a:cs typeface="Poppins Light" panose="00000400000000000000" pitchFamily="2" charset="0"/>
            </a:endParaRPr>
          </a:p>
        </p:txBody>
      </p:sp>
      <p:sp>
        <p:nvSpPr>
          <p:cNvPr id="28" name="TextBox 27">
            <a:extLst>
              <a:ext uri="{FF2B5EF4-FFF2-40B4-BE49-F238E27FC236}">
                <a16:creationId xmlns:a16="http://schemas.microsoft.com/office/drawing/2014/main" id="{F7ADF045-0773-496F-8B1C-3BC55E8995AC}"/>
              </a:ext>
            </a:extLst>
          </p:cNvPr>
          <p:cNvSpPr txBox="1"/>
          <p:nvPr/>
        </p:nvSpPr>
        <p:spPr>
          <a:xfrm>
            <a:off x="14398625" y="5381539"/>
            <a:ext cx="3364605" cy="1400383"/>
          </a:xfrm>
          <a:prstGeom prst="rect">
            <a:avLst/>
          </a:prstGeom>
          <a:noFill/>
        </p:spPr>
        <p:txBody>
          <a:bodyPr wrap="square" rtlCol="0">
            <a:spAutoFit/>
          </a:bodyPr>
          <a:lstStyle/>
          <a:p>
            <a:pPr algn="ctr">
              <a:lnSpc>
                <a:spcPct val="80000"/>
              </a:lnSpc>
            </a:pPr>
            <a:r>
              <a:rPr lang="en-US" sz="10000">
                <a:solidFill>
                  <a:schemeClr val="accent2"/>
                </a:solidFill>
                <a:latin typeface="Bebas Neue Regular" panose="020B0606020202050201" pitchFamily="34" charset="0"/>
              </a:rPr>
              <a:t>02.</a:t>
            </a:r>
            <a:endParaRPr lang="ru-RU" sz="10000">
              <a:solidFill>
                <a:schemeClr val="accent2"/>
              </a:solidFill>
              <a:latin typeface="+mj-lt"/>
            </a:endParaRPr>
          </a:p>
        </p:txBody>
      </p:sp>
      <p:sp>
        <p:nvSpPr>
          <p:cNvPr id="29" name="TextBox 28">
            <a:extLst>
              <a:ext uri="{FF2B5EF4-FFF2-40B4-BE49-F238E27FC236}">
                <a16:creationId xmlns:a16="http://schemas.microsoft.com/office/drawing/2014/main" id="{36261223-1702-4EE7-A13B-DD91AFFFAED3}"/>
              </a:ext>
            </a:extLst>
          </p:cNvPr>
          <p:cNvSpPr txBox="1"/>
          <p:nvPr/>
        </p:nvSpPr>
        <p:spPr>
          <a:xfrm>
            <a:off x="17468755" y="5029200"/>
            <a:ext cx="5388070" cy="3432478"/>
          </a:xfrm>
          <a:prstGeom prst="rect">
            <a:avLst/>
          </a:prstGeom>
          <a:noFill/>
        </p:spPr>
        <p:txBody>
          <a:bodyPr wrap="square" numCol="1" spcCol="720000" rtlCol="0">
            <a:spAutoFit/>
          </a:bodyPr>
          <a:lstStyle/>
          <a:p>
            <a:pPr>
              <a:lnSpc>
                <a:spcPct val="140000"/>
              </a:lnSpc>
            </a:pPr>
            <a:r>
              <a:rPr lang="en-US" sz="3500">
                <a:latin typeface="Poppins Medium" panose="00000600000000000000" pitchFamily="2" charset="0"/>
                <a:cs typeface="Poppins Medium" panose="00000600000000000000" pitchFamily="2" charset="0"/>
              </a:rPr>
              <a:t>Assistance</a:t>
            </a: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formulate wireless resources services. supply visionary portals via backward compatible.</a:t>
            </a:r>
            <a:endParaRPr lang="en-US" sz="2700" dirty="0">
              <a:latin typeface="Poppins Light" panose="00000400000000000000" pitchFamily="2" charset="0"/>
              <a:cs typeface="Poppins Light" panose="00000400000000000000" pitchFamily="2" charset="0"/>
            </a:endParaRPr>
          </a:p>
        </p:txBody>
      </p:sp>
      <p:sp>
        <p:nvSpPr>
          <p:cNvPr id="31" name="TextBox 30">
            <a:extLst>
              <a:ext uri="{FF2B5EF4-FFF2-40B4-BE49-F238E27FC236}">
                <a16:creationId xmlns:a16="http://schemas.microsoft.com/office/drawing/2014/main" id="{E77BF20D-781B-4A90-9C6B-75A903F3BA57}"/>
              </a:ext>
            </a:extLst>
          </p:cNvPr>
          <p:cNvSpPr txBox="1"/>
          <p:nvPr/>
        </p:nvSpPr>
        <p:spPr>
          <a:xfrm>
            <a:off x="14398625" y="9569061"/>
            <a:ext cx="3364605" cy="1400383"/>
          </a:xfrm>
          <a:prstGeom prst="rect">
            <a:avLst/>
          </a:prstGeom>
          <a:noFill/>
        </p:spPr>
        <p:txBody>
          <a:bodyPr wrap="square" rtlCol="0">
            <a:spAutoFit/>
          </a:bodyPr>
          <a:lstStyle/>
          <a:p>
            <a:pPr algn="ctr">
              <a:lnSpc>
                <a:spcPct val="80000"/>
              </a:lnSpc>
            </a:pPr>
            <a:r>
              <a:rPr lang="en-US" sz="10000">
                <a:solidFill>
                  <a:schemeClr val="accent2"/>
                </a:solidFill>
                <a:latin typeface="Bebas Neue Regular" panose="020B0606020202050201" pitchFamily="34" charset="0"/>
              </a:rPr>
              <a:t>03.</a:t>
            </a:r>
            <a:endParaRPr lang="ru-RU" sz="10000">
              <a:solidFill>
                <a:schemeClr val="accent2"/>
              </a:solidFill>
              <a:latin typeface="+mj-lt"/>
            </a:endParaRPr>
          </a:p>
        </p:txBody>
      </p:sp>
      <p:sp>
        <p:nvSpPr>
          <p:cNvPr id="32" name="TextBox 31">
            <a:extLst>
              <a:ext uri="{FF2B5EF4-FFF2-40B4-BE49-F238E27FC236}">
                <a16:creationId xmlns:a16="http://schemas.microsoft.com/office/drawing/2014/main" id="{4D1FB0E3-E5A1-4C9B-B208-0DC5CBB47B58}"/>
              </a:ext>
            </a:extLst>
          </p:cNvPr>
          <p:cNvSpPr txBox="1"/>
          <p:nvPr/>
        </p:nvSpPr>
        <p:spPr>
          <a:xfrm>
            <a:off x="17468755" y="9216722"/>
            <a:ext cx="5388070" cy="3432478"/>
          </a:xfrm>
          <a:prstGeom prst="rect">
            <a:avLst/>
          </a:prstGeom>
          <a:noFill/>
        </p:spPr>
        <p:txBody>
          <a:bodyPr wrap="square" numCol="1" spcCol="720000" rtlCol="0">
            <a:spAutoFit/>
          </a:bodyPr>
          <a:lstStyle/>
          <a:p>
            <a:pPr>
              <a:lnSpc>
                <a:spcPct val="140000"/>
              </a:lnSpc>
            </a:pPr>
            <a:r>
              <a:rPr lang="en-US" sz="3500">
                <a:latin typeface="Poppins Medium" panose="00000600000000000000" pitchFamily="2" charset="0"/>
                <a:cs typeface="Poppins Medium" panose="00000600000000000000" pitchFamily="2" charset="0"/>
              </a:rPr>
              <a:t>Marketing</a:t>
            </a: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formulate wireless resources services. supply visionary portals via backward compatible.</a:t>
            </a:r>
            <a:endParaRPr lang="en-US" sz="2700" dirty="0">
              <a:latin typeface="Poppins Light" panose="00000400000000000000" pitchFamily="2" charset="0"/>
              <a:cs typeface="Poppins Light" panose="00000400000000000000" pitchFamily="2" charset="0"/>
            </a:endParaRPr>
          </a:p>
        </p:txBody>
      </p:sp>
      <p:sp>
        <p:nvSpPr>
          <p:cNvPr id="39" name="Rectangle 38">
            <a:extLst>
              <a:ext uri="{FF2B5EF4-FFF2-40B4-BE49-F238E27FC236}">
                <a16:creationId xmlns:a16="http://schemas.microsoft.com/office/drawing/2014/main" id="{834206D6-E8DD-4968-ADC7-F78B7694FDB1}"/>
              </a:ext>
            </a:extLst>
          </p:cNvPr>
          <p:cNvSpPr/>
          <p:nvPr/>
        </p:nvSpPr>
        <p:spPr>
          <a:xfrm>
            <a:off x="1292225" y="7987142"/>
            <a:ext cx="9543264" cy="443345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TextBox 39">
            <a:extLst>
              <a:ext uri="{FF2B5EF4-FFF2-40B4-BE49-F238E27FC236}">
                <a16:creationId xmlns:a16="http://schemas.microsoft.com/office/drawing/2014/main" id="{866088C5-61AB-405C-879C-A4B6FE0B205B}"/>
              </a:ext>
            </a:extLst>
          </p:cNvPr>
          <p:cNvSpPr txBox="1"/>
          <p:nvPr/>
        </p:nvSpPr>
        <p:spPr>
          <a:xfrm>
            <a:off x="2326574" y="8977741"/>
            <a:ext cx="7474564" cy="2370649"/>
          </a:xfrm>
          <a:prstGeom prst="rect">
            <a:avLst/>
          </a:prstGeom>
          <a:noFill/>
        </p:spPr>
        <p:txBody>
          <a:bodyPr wrap="square" numCol="1" spcCol="720000" rtlCol="0">
            <a:spAutoFit/>
          </a:bodyPr>
          <a:lstStyle/>
          <a:p>
            <a:pPr algn="ctr">
              <a:lnSpc>
                <a:spcPct val="140000"/>
              </a:lnSpc>
            </a:pPr>
            <a:r>
              <a:rPr lang="en-US" sz="2700" i="1">
                <a:latin typeface="Poppins Light" panose="00000400000000000000" pitchFamily="2" charset="0"/>
                <a:cs typeface="Poppins Light" panose="00000400000000000000" pitchFamily="2" charset="0"/>
              </a:rPr>
              <a:t>Seamlessly formulate wireless resources services a supply visionary portals backward compatible from results quickly syndicate edition</a:t>
            </a:r>
            <a:endParaRPr lang="en-US" sz="2700" i="1" dirty="0">
              <a:latin typeface="Poppins Light" panose="00000400000000000000" pitchFamily="2" charset="0"/>
              <a:cs typeface="Poppins Light" panose="00000400000000000000" pitchFamily="2" charset="0"/>
            </a:endParaRPr>
          </a:p>
        </p:txBody>
      </p:sp>
      <p:sp>
        <p:nvSpPr>
          <p:cNvPr id="41" name="TextBox 40">
            <a:extLst>
              <a:ext uri="{FF2B5EF4-FFF2-40B4-BE49-F238E27FC236}">
                <a16:creationId xmlns:a16="http://schemas.microsoft.com/office/drawing/2014/main" id="{1164EC4E-FE3A-489E-992A-5AF3C9BE2DC1}"/>
              </a:ext>
            </a:extLst>
          </p:cNvPr>
          <p:cNvSpPr txBox="1"/>
          <p:nvPr/>
        </p:nvSpPr>
        <p:spPr>
          <a:xfrm>
            <a:off x="1204724" y="4487351"/>
            <a:ext cx="4735701" cy="2370649"/>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DYNAMICS MAINTAINED GRANULAR SERVICE EXPERIENCE ENERGISTIC PURSUE EXTENSIVE.</a:t>
            </a:r>
            <a:endParaRPr lang="en-US" sz="270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34949068"/>
      </p:ext>
    </p:extLst>
  </p:cSld>
  <p:clrMapOvr>
    <a:masterClrMapping/>
  </p:clrMapOvr>
  <p:transition spd="slow" advClick="0" advTm="1000">
    <p:push/>
  </p:transition>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F5959A0E-7553-45F3-ACBC-49F80C475594}"/>
              </a:ext>
            </a:extLst>
          </p:cNvPr>
          <p:cNvSpPr>
            <a:spLocks noGrp="1"/>
          </p:cNvSpPr>
          <p:nvPr>
            <p:ph type="pic" sz="quarter" idx="10"/>
          </p:nvPr>
        </p:nvSpPr>
        <p:spPr/>
      </p:sp>
      <p:sp>
        <p:nvSpPr>
          <p:cNvPr id="3" name="TextBox 2">
            <a:extLst>
              <a:ext uri="{FF2B5EF4-FFF2-40B4-BE49-F238E27FC236}">
                <a16:creationId xmlns:a16="http://schemas.microsoft.com/office/drawing/2014/main" id="{BDE5A43E-C0D7-4779-81F8-EBC7754897E1}"/>
              </a:ext>
            </a:extLst>
          </p:cNvPr>
          <p:cNvSpPr txBox="1"/>
          <p:nvPr/>
        </p:nvSpPr>
        <p:spPr>
          <a:xfrm>
            <a:off x="1204725" y="2264849"/>
            <a:ext cx="11517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featured </a:t>
            </a:r>
            <a:r>
              <a:rPr lang="en-US" sz="12000" spc="600">
                <a:latin typeface="Bebas Neue Regular" panose="020B0606020202050201" pitchFamily="34" charset="0"/>
              </a:rPr>
              <a:t>project</a:t>
            </a:r>
            <a:endParaRPr lang="ru-RU" sz="12000" spc="600">
              <a:latin typeface="+mj-lt"/>
            </a:endParaRPr>
          </a:p>
        </p:txBody>
      </p:sp>
      <p:sp>
        <p:nvSpPr>
          <p:cNvPr id="4" name="TextBox 3">
            <a:extLst>
              <a:ext uri="{FF2B5EF4-FFF2-40B4-BE49-F238E27FC236}">
                <a16:creationId xmlns:a16="http://schemas.microsoft.com/office/drawing/2014/main" id="{4F0F60BD-1B1B-4B23-8591-D439A571FA01}"/>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3E3B8EE5-E2F8-45EC-8ABC-04DCB83915EE}"/>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a:extLst>
              <a:ext uri="{FF2B5EF4-FFF2-40B4-BE49-F238E27FC236}">
                <a16:creationId xmlns:a16="http://schemas.microsoft.com/office/drawing/2014/main" id="{3B3918BB-70C8-4BBD-AB89-5C1B136B5840}"/>
              </a:ext>
            </a:extLst>
          </p:cNvPr>
          <p:cNvSpPr txBox="1"/>
          <p:nvPr/>
        </p:nvSpPr>
        <p:spPr>
          <a:xfrm>
            <a:off x="1204722" y="4038600"/>
            <a:ext cx="11213419"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sp>
        <p:nvSpPr>
          <p:cNvPr id="11" name="Rectangle 10">
            <a:extLst>
              <a:ext uri="{FF2B5EF4-FFF2-40B4-BE49-F238E27FC236}">
                <a16:creationId xmlns:a16="http://schemas.microsoft.com/office/drawing/2014/main" id="{14C83C7A-E92D-4D16-8520-BDF587785D47}"/>
              </a:ext>
            </a:extLst>
          </p:cNvPr>
          <p:cNvSpPr/>
          <p:nvPr/>
        </p:nvSpPr>
        <p:spPr>
          <a:xfrm>
            <a:off x="7217561" y="6335322"/>
            <a:ext cx="9543264" cy="41040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TextBox 11">
            <a:extLst>
              <a:ext uri="{FF2B5EF4-FFF2-40B4-BE49-F238E27FC236}">
                <a16:creationId xmlns:a16="http://schemas.microsoft.com/office/drawing/2014/main" id="{6A75B11B-918A-405C-8245-A6AB7D193156}"/>
              </a:ext>
            </a:extLst>
          </p:cNvPr>
          <p:cNvSpPr txBox="1"/>
          <p:nvPr/>
        </p:nvSpPr>
        <p:spPr>
          <a:xfrm>
            <a:off x="8251910" y="7161231"/>
            <a:ext cx="7474564" cy="2370649"/>
          </a:xfrm>
          <a:prstGeom prst="rect">
            <a:avLst/>
          </a:prstGeom>
          <a:noFill/>
        </p:spPr>
        <p:txBody>
          <a:bodyPr wrap="square" numCol="1" spcCol="720000" rtlCol="0">
            <a:spAutoFit/>
          </a:bodyPr>
          <a:lstStyle/>
          <a:p>
            <a:pPr algn="ctr">
              <a:lnSpc>
                <a:spcPct val="140000"/>
              </a:lnSpc>
            </a:pPr>
            <a:r>
              <a:rPr lang="en-US" sz="2700" i="1">
                <a:latin typeface="Poppins Light" panose="00000400000000000000" pitchFamily="2" charset="0"/>
                <a:cs typeface="Poppins Light" panose="00000400000000000000" pitchFamily="2" charset="0"/>
              </a:rPr>
              <a:t>Seamlessly formulate wireless resources services a supply visionary portals backward compatible from results quickly syndicate edition</a:t>
            </a:r>
            <a:endParaRPr lang="en-US" sz="2700" i="1" dirty="0">
              <a:latin typeface="Poppins Light" panose="00000400000000000000" pitchFamily="2" charset="0"/>
              <a:cs typeface="Poppins Light" panose="00000400000000000000" pitchFamily="2" charset="0"/>
            </a:endParaRPr>
          </a:p>
        </p:txBody>
      </p:sp>
      <p:sp>
        <p:nvSpPr>
          <p:cNvPr id="13" name="TextBox 12">
            <a:extLst>
              <a:ext uri="{FF2B5EF4-FFF2-40B4-BE49-F238E27FC236}">
                <a16:creationId xmlns:a16="http://schemas.microsoft.com/office/drawing/2014/main" id="{7BAE76EC-71DC-4825-888F-3279FCA0488A}"/>
              </a:ext>
            </a:extLst>
          </p:cNvPr>
          <p:cNvSpPr txBox="1"/>
          <p:nvPr/>
        </p:nvSpPr>
        <p:spPr>
          <a:xfrm>
            <a:off x="1204724" y="6150011"/>
            <a:ext cx="4735702" cy="6442533"/>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formulate wireless resources services. supply visionary portals via backward compatible from results.</a:t>
            </a:r>
          </a:p>
          <a:p>
            <a:pPr>
              <a:lnSpc>
                <a:spcPct val="140000"/>
              </a:lnSpc>
            </a:pPr>
            <a:endParaRPr lang="en-US" sz="2700">
              <a:latin typeface="Poppins Light" panose="00000400000000000000" pitchFamily="2" charset="0"/>
              <a:cs typeface="Poppins Light" panose="00000400000000000000" pitchFamily="2" charset="0"/>
            </a:endParaRPr>
          </a:p>
          <a:p>
            <a:pPr>
              <a:lnSpc>
                <a:spcPct val="140000"/>
              </a:lnSpc>
            </a:pPr>
            <a:r>
              <a:rPr lang="en-US" sz="2700">
                <a:latin typeface="Poppins Light" panose="00000400000000000000" pitchFamily="2" charset="0"/>
                <a:cs typeface="Poppins Light" panose="00000400000000000000" pitchFamily="2" charset="0"/>
              </a:rPr>
              <a:t>Competently innovate fully tested benefits without from action item objectively monetize description.</a:t>
            </a:r>
            <a:endParaRPr lang="en-US" sz="2700" dirty="0">
              <a:latin typeface="Poppins Light" panose="00000400000000000000" pitchFamily="2" charset="0"/>
              <a:cs typeface="Poppins Light" panose="00000400000000000000" pitchFamily="2" charset="0"/>
            </a:endParaRPr>
          </a:p>
        </p:txBody>
      </p:sp>
      <p:sp>
        <p:nvSpPr>
          <p:cNvPr id="19" name="TextBox 18">
            <a:extLst>
              <a:ext uri="{FF2B5EF4-FFF2-40B4-BE49-F238E27FC236}">
                <a16:creationId xmlns:a16="http://schemas.microsoft.com/office/drawing/2014/main" id="{EDE25959-08E6-4323-82F2-C5D30E50D6E0}"/>
              </a:ext>
            </a:extLst>
          </p:cNvPr>
          <p:cNvSpPr txBox="1"/>
          <p:nvPr/>
        </p:nvSpPr>
        <p:spPr>
          <a:xfrm>
            <a:off x="7083425" y="11430000"/>
            <a:ext cx="15334464" cy="1207254"/>
          </a:xfrm>
          <a:prstGeom prst="rect">
            <a:avLst/>
          </a:prstGeom>
          <a:noFill/>
        </p:spPr>
        <p:txBody>
          <a:bodyPr wrap="square" numCol="1" spcCol="720000" rtlCol="0">
            <a:spAutoFit/>
          </a:bodyPr>
          <a:lstStyle/>
          <a:p>
            <a:pPr>
              <a:lnSpc>
                <a:spcPct val="140000"/>
              </a:lnSpc>
            </a:pPr>
            <a:r>
              <a:rPr lang="en-US" sz="2700">
                <a:latin typeface="Poppins Medium" panose="00000600000000000000" pitchFamily="2" charset="0"/>
                <a:cs typeface="Poppins Medium" panose="00000600000000000000" pitchFamily="2" charset="0"/>
              </a:rPr>
              <a:t>Competently innovate fully tested benefits without from action objective monetize description for opportunities before cutting edge to functionalities industry. </a:t>
            </a:r>
          </a:p>
        </p:txBody>
      </p:sp>
    </p:spTree>
    <p:extLst>
      <p:ext uri="{BB962C8B-B14F-4D97-AF65-F5344CB8AC3E}">
        <p14:creationId xmlns:p14="http://schemas.microsoft.com/office/powerpoint/2010/main" val="3408308056"/>
      </p:ext>
    </p:extLst>
  </p:cSld>
  <p:clrMapOvr>
    <a:masterClrMapping/>
  </p:clrMapOvr>
  <p:transition spd="slow" advClick="0" advTm="1000">
    <p:push/>
  </p:transition>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Picture Placeholder 6">
            <a:extLst>
              <a:ext uri="{FF2B5EF4-FFF2-40B4-BE49-F238E27FC236}">
                <a16:creationId xmlns:a16="http://schemas.microsoft.com/office/drawing/2014/main" id="{AE57BDA7-8259-41D3-8DEB-00E26E54264E}"/>
              </a:ext>
            </a:extLst>
          </p:cNvPr>
          <p:cNvSpPr>
            <a:spLocks noGrp="1"/>
          </p:cNvSpPr>
          <p:nvPr>
            <p:ph type="pic" sz="quarter" idx="10"/>
          </p:nvPr>
        </p:nvSpPr>
        <p:spPr/>
      </p:sp>
      <p:sp>
        <p:nvSpPr>
          <p:cNvPr id="13" name="Picture Placeholder 12">
            <a:extLst>
              <a:ext uri="{FF2B5EF4-FFF2-40B4-BE49-F238E27FC236}">
                <a16:creationId xmlns:a16="http://schemas.microsoft.com/office/drawing/2014/main" id="{0FE5B05B-025D-4102-BBDD-701A6F30B21A}"/>
              </a:ext>
            </a:extLst>
          </p:cNvPr>
          <p:cNvSpPr>
            <a:spLocks noGrp="1"/>
          </p:cNvSpPr>
          <p:nvPr>
            <p:ph type="pic" sz="quarter" idx="11"/>
          </p:nvPr>
        </p:nvSpPr>
        <p:spPr/>
      </p:sp>
      <p:sp>
        <p:nvSpPr>
          <p:cNvPr id="15" name="Picture Placeholder 14">
            <a:extLst>
              <a:ext uri="{FF2B5EF4-FFF2-40B4-BE49-F238E27FC236}">
                <a16:creationId xmlns:a16="http://schemas.microsoft.com/office/drawing/2014/main" id="{FF478362-BE83-43CE-A2B2-61A312CCA0D0}"/>
              </a:ext>
            </a:extLst>
          </p:cNvPr>
          <p:cNvSpPr>
            <a:spLocks noGrp="1"/>
          </p:cNvSpPr>
          <p:nvPr>
            <p:ph type="pic" sz="quarter" idx="12"/>
          </p:nvPr>
        </p:nvSpPr>
        <p:spPr/>
      </p:sp>
      <p:sp>
        <p:nvSpPr>
          <p:cNvPr id="3" name="TextBox 2">
            <a:extLst>
              <a:ext uri="{FF2B5EF4-FFF2-40B4-BE49-F238E27FC236}">
                <a16:creationId xmlns:a16="http://schemas.microsoft.com/office/drawing/2014/main" id="{C7A88DDB-F0D9-4D0E-B862-F60B395AD9EF}"/>
              </a:ext>
            </a:extLst>
          </p:cNvPr>
          <p:cNvSpPr txBox="1"/>
          <p:nvPr/>
        </p:nvSpPr>
        <p:spPr>
          <a:xfrm>
            <a:off x="1204725" y="2264849"/>
            <a:ext cx="11517500" cy="1661993"/>
          </a:xfrm>
          <a:prstGeom prst="rect">
            <a:avLst/>
          </a:prstGeom>
          <a:noFill/>
        </p:spPr>
        <p:txBody>
          <a:bodyPr wrap="square" rtlCol="0">
            <a:spAutoFit/>
          </a:bodyPr>
          <a:lstStyle/>
          <a:p>
            <a:pPr>
              <a:lnSpc>
                <a:spcPct val="80000"/>
              </a:lnSpc>
            </a:pPr>
            <a:r>
              <a:rPr lang="en-US" sz="12000" spc="600">
                <a:latin typeface="Bebas Neue Regular" panose="020B0606020202050201" pitchFamily="34" charset="0"/>
              </a:rPr>
              <a:t>Expert </a:t>
            </a:r>
            <a:r>
              <a:rPr lang="en-US" sz="12000" spc="600">
                <a:solidFill>
                  <a:schemeClr val="accent2"/>
                </a:solidFill>
                <a:latin typeface="Bebas Neue Regular" panose="020B0606020202050201" pitchFamily="34" charset="0"/>
              </a:rPr>
              <a:t>promotion</a:t>
            </a:r>
            <a:endParaRPr lang="ru-RU" sz="12000" spc="600">
              <a:latin typeface="+mj-lt"/>
            </a:endParaRPr>
          </a:p>
        </p:txBody>
      </p:sp>
      <p:sp>
        <p:nvSpPr>
          <p:cNvPr id="4" name="TextBox 3">
            <a:extLst>
              <a:ext uri="{FF2B5EF4-FFF2-40B4-BE49-F238E27FC236}">
                <a16:creationId xmlns:a16="http://schemas.microsoft.com/office/drawing/2014/main" id="{90A0982B-F783-4C56-A03A-99B20CDC79E0}"/>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F6093667-883D-435B-AE4D-510A75780602}"/>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a:extLst>
              <a:ext uri="{FF2B5EF4-FFF2-40B4-BE49-F238E27FC236}">
                <a16:creationId xmlns:a16="http://schemas.microsoft.com/office/drawing/2014/main" id="{10BC4A94-2C68-4C50-BC86-98E84D7AB047}"/>
              </a:ext>
            </a:extLst>
          </p:cNvPr>
          <p:cNvSpPr txBox="1"/>
          <p:nvPr/>
        </p:nvSpPr>
        <p:spPr>
          <a:xfrm>
            <a:off x="1204724" y="4191000"/>
            <a:ext cx="8774302"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sp>
        <p:nvSpPr>
          <p:cNvPr id="11" name="Diamond 10">
            <a:extLst>
              <a:ext uri="{FF2B5EF4-FFF2-40B4-BE49-F238E27FC236}">
                <a16:creationId xmlns:a16="http://schemas.microsoft.com/office/drawing/2014/main" id="{43B4AD20-BA8E-43FF-9C3E-E47736840BC7}"/>
              </a:ext>
            </a:extLst>
          </p:cNvPr>
          <p:cNvSpPr/>
          <p:nvPr/>
        </p:nvSpPr>
        <p:spPr>
          <a:xfrm>
            <a:off x="10664825" y="4800600"/>
            <a:ext cx="7086600" cy="7086600"/>
          </a:xfrm>
          <a:prstGeom prst="diamond">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TextBox 24">
            <a:extLst>
              <a:ext uri="{FF2B5EF4-FFF2-40B4-BE49-F238E27FC236}">
                <a16:creationId xmlns:a16="http://schemas.microsoft.com/office/drawing/2014/main" id="{1AF9BE1D-6D8D-4130-B714-467DDED1DED2}"/>
              </a:ext>
            </a:extLst>
          </p:cNvPr>
          <p:cNvSpPr txBox="1"/>
          <p:nvPr/>
        </p:nvSpPr>
        <p:spPr>
          <a:xfrm>
            <a:off x="11791601" y="7086600"/>
            <a:ext cx="4833049" cy="2370649"/>
          </a:xfrm>
          <a:prstGeom prst="rect">
            <a:avLst/>
          </a:prstGeom>
          <a:noFill/>
        </p:spPr>
        <p:txBody>
          <a:bodyPr wrap="square" numCol="1" spcCol="720000" rtlCol="0">
            <a:spAutoFit/>
          </a:bodyPr>
          <a:lstStyle/>
          <a:p>
            <a:pPr algn="ctr">
              <a:lnSpc>
                <a:spcPct val="140000"/>
              </a:lnSpc>
            </a:pPr>
            <a:r>
              <a:rPr lang="en-US" sz="2700" i="1">
                <a:latin typeface="Poppins Light" panose="00000400000000000000" pitchFamily="2" charset="0"/>
                <a:cs typeface="Poppins Light" panose="00000400000000000000" pitchFamily="2" charset="0"/>
              </a:rPr>
              <a:t>Seamlessly </a:t>
            </a:r>
            <a:br>
              <a:rPr lang="en-US" sz="2700" i="1">
                <a:latin typeface="Poppins Light" panose="00000400000000000000" pitchFamily="2" charset="0"/>
                <a:cs typeface="Poppins Light" panose="00000400000000000000" pitchFamily="2" charset="0"/>
              </a:rPr>
            </a:br>
            <a:r>
              <a:rPr lang="en-US" sz="2700" i="1">
                <a:latin typeface="Poppins Light" panose="00000400000000000000" pitchFamily="2" charset="0"/>
                <a:cs typeface="Poppins Light" panose="00000400000000000000" pitchFamily="2" charset="0"/>
              </a:rPr>
              <a:t>formulate into resources services a supply visionary compatible</a:t>
            </a:r>
            <a:endParaRPr lang="en-US" sz="2700" i="1" dirty="0">
              <a:latin typeface="Poppins Light" panose="00000400000000000000" pitchFamily="2" charset="0"/>
              <a:cs typeface="Poppins Light" panose="00000400000000000000" pitchFamily="2" charset="0"/>
            </a:endParaRPr>
          </a:p>
        </p:txBody>
      </p:sp>
      <p:sp>
        <p:nvSpPr>
          <p:cNvPr id="31" name="TextBox 30">
            <a:extLst>
              <a:ext uri="{FF2B5EF4-FFF2-40B4-BE49-F238E27FC236}">
                <a16:creationId xmlns:a16="http://schemas.microsoft.com/office/drawing/2014/main" id="{BC091347-2883-4A9B-A935-F058A45F9694}"/>
              </a:ext>
            </a:extLst>
          </p:cNvPr>
          <p:cNvSpPr txBox="1"/>
          <p:nvPr/>
        </p:nvSpPr>
        <p:spPr>
          <a:xfrm>
            <a:off x="3121025" y="10784049"/>
            <a:ext cx="8610600" cy="1788951"/>
          </a:xfrm>
          <a:prstGeom prst="rect">
            <a:avLst/>
          </a:prstGeom>
          <a:noFill/>
        </p:spPr>
        <p:txBody>
          <a:bodyPr wrap="square" numCol="1" spcCol="720000" rtlCol="0">
            <a:spAutoFit/>
          </a:bodyPr>
          <a:lstStyle/>
          <a:p>
            <a:pPr>
              <a:lnSpc>
                <a:spcPct val="140000"/>
              </a:lnSpc>
            </a:pPr>
            <a:r>
              <a:rPr lang="en-US" sz="2700">
                <a:latin typeface="Poppins Medium" panose="00000600000000000000" pitchFamily="2" charset="0"/>
                <a:cs typeface="Poppins Medium" panose="00000600000000000000" pitchFamily="2" charset="0"/>
              </a:rPr>
              <a:t>Competently innovate fully tested benefits description for opportunities before cutting edge to functionalities industry. </a:t>
            </a:r>
          </a:p>
        </p:txBody>
      </p:sp>
      <p:sp>
        <p:nvSpPr>
          <p:cNvPr id="32" name="Freeform 23">
            <a:extLst>
              <a:ext uri="{FF2B5EF4-FFF2-40B4-BE49-F238E27FC236}">
                <a16:creationId xmlns:a16="http://schemas.microsoft.com/office/drawing/2014/main" id="{1620071D-164E-4C04-8D7D-962B5BE642D2}"/>
              </a:ext>
            </a:extLst>
          </p:cNvPr>
          <p:cNvSpPr>
            <a:spLocks noEditPoints="1"/>
          </p:cNvSpPr>
          <p:nvPr/>
        </p:nvSpPr>
        <p:spPr bwMode="auto">
          <a:xfrm>
            <a:off x="1273310" y="11062427"/>
            <a:ext cx="1009515" cy="1384593"/>
          </a:xfrm>
          <a:custGeom>
            <a:avLst/>
            <a:gdLst>
              <a:gd name="T0" fmla="*/ 50 w 107"/>
              <a:gd name="T1" fmla="*/ 17 h 147"/>
              <a:gd name="T2" fmla="*/ 57 w 107"/>
              <a:gd name="T3" fmla="*/ 17 h 147"/>
              <a:gd name="T4" fmla="*/ 60 w 107"/>
              <a:gd name="T5" fmla="*/ 13 h 147"/>
              <a:gd name="T6" fmla="*/ 57 w 107"/>
              <a:gd name="T7" fmla="*/ 10 h 147"/>
              <a:gd name="T8" fmla="*/ 50 w 107"/>
              <a:gd name="T9" fmla="*/ 10 h 147"/>
              <a:gd name="T10" fmla="*/ 47 w 107"/>
              <a:gd name="T11" fmla="*/ 13 h 147"/>
              <a:gd name="T12" fmla="*/ 50 w 107"/>
              <a:gd name="T13" fmla="*/ 17 h 147"/>
              <a:gd name="T14" fmla="*/ 93 w 107"/>
              <a:gd name="T15" fmla="*/ 0 h 147"/>
              <a:gd name="T16" fmla="*/ 13 w 107"/>
              <a:gd name="T17" fmla="*/ 0 h 147"/>
              <a:gd name="T18" fmla="*/ 0 w 107"/>
              <a:gd name="T19" fmla="*/ 13 h 147"/>
              <a:gd name="T20" fmla="*/ 0 w 107"/>
              <a:gd name="T21" fmla="*/ 134 h 147"/>
              <a:gd name="T22" fmla="*/ 13 w 107"/>
              <a:gd name="T23" fmla="*/ 147 h 147"/>
              <a:gd name="T24" fmla="*/ 93 w 107"/>
              <a:gd name="T25" fmla="*/ 147 h 147"/>
              <a:gd name="T26" fmla="*/ 107 w 107"/>
              <a:gd name="T27" fmla="*/ 134 h 147"/>
              <a:gd name="T28" fmla="*/ 107 w 107"/>
              <a:gd name="T29" fmla="*/ 13 h 147"/>
              <a:gd name="T30" fmla="*/ 93 w 107"/>
              <a:gd name="T31" fmla="*/ 0 h 147"/>
              <a:gd name="T32" fmla="*/ 100 w 107"/>
              <a:gd name="T33" fmla="*/ 134 h 147"/>
              <a:gd name="T34" fmla="*/ 93 w 107"/>
              <a:gd name="T35" fmla="*/ 140 h 147"/>
              <a:gd name="T36" fmla="*/ 13 w 107"/>
              <a:gd name="T37" fmla="*/ 140 h 147"/>
              <a:gd name="T38" fmla="*/ 7 w 107"/>
              <a:gd name="T39" fmla="*/ 134 h 147"/>
              <a:gd name="T40" fmla="*/ 7 w 107"/>
              <a:gd name="T41" fmla="*/ 13 h 147"/>
              <a:gd name="T42" fmla="*/ 13 w 107"/>
              <a:gd name="T43" fmla="*/ 7 h 147"/>
              <a:gd name="T44" fmla="*/ 93 w 107"/>
              <a:gd name="T45" fmla="*/ 7 h 147"/>
              <a:gd name="T46" fmla="*/ 100 w 107"/>
              <a:gd name="T47" fmla="*/ 13 h 147"/>
              <a:gd name="T48" fmla="*/ 100 w 107"/>
              <a:gd name="T49" fmla="*/ 134 h 147"/>
              <a:gd name="T50" fmla="*/ 53 w 107"/>
              <a:gd name="T51" fmla="*/ 130 h 147"/>
              <a:gd name="T52" fmla="*/ 50 w 107"/>
              <a:gd name="T53" fmla="*/ 134 h 147"/>
              <a:gd name="T54" fmla="*/ 53 w 107"/>
              <a:gd name="T55" fmla="*/ 137 h 147"/>
              <a:gd name="T56" fmla="*/ 57 w 107"/>
              <a:gd name="T57" fmla="*/ 134 h 147"/>
              <a:gd name="T58" fmla="*/ 53 w 107"/>
              <a:gd name="T59" fmla="*/ 130 h 147"/>
              <a:gd name="T60" fmla="*/ 13 w 107"/>
              <a:gd name="T61" fmla="*/ 127 h 147"/>
              <a:gd name="T62" fmla="*/ 93 w 107"/>
              <a:gd name="T63" fmla="*/ 127 h 147"/>
              <a:gd name="T64" fmla="*/ 93 w 107"/>
              <a:gd name="T65" fmla="*/ 20 h 147"/>
              <a:gd name="T66" fmla="*/ 13 w 107"/>
              <a:gd name="T67" fmla="*/ 20 h 147"/>
              <a:gd name="T68" fmla="*/ 13 w 107"/>
              <a:gd name="T69" fmla="*/ 127 h 147"/>
              <a:gd name="T70" fmla="*/ 20 w 107"/>
              <a:gd name="T71" fmla="*/ 27 h 147"/>
              <a:gd name="T72" fmla="*/ 87 w 107"/>
              <a:gd name="T73" fmla="*/ 27 h 147"/>
              <a:gd name="T74" fmla="*/ 87 w 107"/>
              <a:gd name="T75" fmla="*/ 120 h 147"/>
              <a:gd name="T76" fmla="*/ 20 w 107"/>
              <a:gd name="T77" fmla="*/ 120 h 147"/>
              <a:gd name="T78" fmla="*/ 20 w 107"/>
              <a:gd name="T79" fmla="*/ 27 h 14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Lst>
            <a:rect l="0" t="0" r="r" b="b"/>
            <a:pathLst>
              <a:path w="107" h="147">
                <a:moveTo>
                  <a:pt x="50" y="17"/>
                </a:moveTo>
                <a:cubicBezTo>
                  <a:pt x="57" y="17"/>
                  <a:pt x="57" y="17"/>
                  <a:pt x="57" y="17"/>
                </a:cubicBezTo>
                <a:cubicBezTo>
                  <a:pt x="59" y="17"/>
                  <a:pt x="60" y="15"/>
                  <a:pt x="60" y="13"/>
                </a:cubicBezTo>
                <a:cubicBezTo>
                  <a:pt x="60" y="11"/>
                  <a:pt x="59" y="10"/>
                  <a:pt x="57" y="10"/>
                </a:cubicBezTo>
                <a:cubicBezTo>
                  <a:pt x="50" y="10"/>
                  <a:pt x="50" y="10"/>
                  <a:pt x="50" y="10"/>
                </a:cubicBezTo>
                <a:cubicBezTo>
                  <a:pt x="48" y="10"/>
                  <a:pt x="47" y="11"/>
                  <a:pt x="47" y="13"/>
                </a:cubicBezTo>
                <a:cubicBezTo>
                  <a:pt x="47" y="15"/>
                  <a:pt x="48" y="17"/>
                  <a:pt x="50" y="17"/>
                </a:cubicBezTo>
                <a:close/>
                <a:moveTo>
                  <a:pt x="93" y="0"/>
                </a:moveTo>
                <a:cubicBezTo>
                  <a:pt x="13" y="0"/>
                  <a:pt x="13" y="0"/>
                  <a:pt x="13" y="0"/>
                </a:cubicBezTo>
                <a:cubicBezTo>
                  <a:pt x="6" y="0"/>
                  <a:pt x="0" y="6"/>
                  <a:pt x="0" y="13"/>
                </a:cubicBezTo>
                <a:cubicBezTo>
                  <a:pt x="0" y="134"/>
                  <a:pt x="0" y="134"/>
                  <a:pt x="0" y="134"/>
                </a:cubicBezTo>
                <a:cubicBezTo>
                  <a:pt x="0" y="141"/>
                  <a:pt x="6" y="147"/>
                  <a:pt x="13" y="147"/>
                </a:cubicBezTo>
                <a:cubicBezTo>
                  <a:pt x="93" y="147"/>
                  <a:pt x="93" y="147"/>
                  <a:pt x="93" y="147"/>
                </a:cubicBezTo>
                <a:cubicBezTo>
                  <a:pt x="101" y="147"/>
                  <a:pt x="107" y="141"/>
                  <a:pt x="107" y="134"/>
                </a:cubicBezTo>
                <a:cubicBezTo>
                  <a:pt x="107" y="13"/>
                  <a:pt x="107" y="13"/>
                  <a:pt x="107" y="13"/>
                </a:cubicBezTo>
                <a:cubicBezTo>
                  <a:pt x="107" y="6"/>
                  <a:pt x="101" y="0"/>
                  <a:pt x="93" y="0"/>
                </a:cubicBezTo>
                <a:close/>
                <a:moveTo>
                  <a:pt x="100" y="134"/>
                </a:moveTo>
                <a:cubicBezTo>
                  <a:pt x="100" y="137"/>
                  <a:pt x="97" y="140"/>
                  <a:pt x="93" y="140"/>
                </a:cubicBezTo>
                <a:cubicBezTo>
                  <a:pt x="13" y="140"/>
                  <a:pt x="13" y="140"/>
                  <a:pt x="13" y="140"/>
                </a:cubicBezTo>
                <a:cubicBezTo>
                  <a:pt x="10" y="140"/>
                  <a:pt x="7" y="137"/>
                  <a:pt x="7" y="134"/>
                </a:cubicBezTo>
                <a:cubicBezTo>
                  <a:pt x="7" y="13"/>
                  <a:pt x="7" y="13"/>
                  <a:pt x="7" y="13"/>
                </a:cubicBezTo>
                <a:cubicBezTo>
                  <a:pt x="7" y="10"/>
                  <a:pt x="10" y="7"/>
                  <a:pt x="13" y="7"/>
                </a:cubicBezTo>
                <a:cubicBezTo>
                  <a:pt x="93" y="7"/>
                  <a:pt x="93" y="7"/>
                  <a:pt x="93" y="7"/>
                </a:cubicBezTo>
                <a:cubicBezTo>
                  <a:pt x="97" y="7"/>
                  <a:pt x="100" y="10"/>
                  <a:pt x="100" y="13"/>
                </a:cubicBezTo>
                <a:lnTo>
                  <a:pt x="100" y="134"/>
                </a:lnTo>
                <a:close/>
                <a:moveTo>
                  <a:pt x="53" y="130"/>
                </a:moveTo>
                <a:cubicBezTo>
                  <a:pt x="52" y="130"/>
                  <a:pt x="50" y="132"/>
                  <a:pt x="50" y="134"/>
                </a:cubicBezTo>
                <a:cubicBezTo>
                  <a:pt x="50" y="135"/>
                  <a:pt x="52" y="137"/>
                  <a:pt x="53" y="137"/>
                </a:cubicBezTo>
                <a:cubicBezTo>
                  <a:pt x="55" y="137"/>
                  <a:pt x="57" y="135"/>
                  <a:pt x="57" y="134"/>
                </a:cubicBezTo>
                <a:cubicBezTo>
                  <a:pt x="57" y="132"/>
                  <a:pt x="55" y="130"/>
                  <a:pt x="53" y="130"/>
                </a:cubicBezTo>
                <a:close/>
                <a:moveTo>
                  <a:pt x="13" y="127"/>
                </a:moveTo>
                <a:cubicBezTo>
                  <a:pt x="93" y="127"/>
                  <a:pt x="93" y="127"/>
                  <a:pt x="93" y="127"/>
                </a:cubicBezTo>
                <a:cubicBezTo>
                  <a:pt x="93" y="20"/>
                  <a:pt x="93" y="20"/>
                  <a:pt x="93" y="20"/>
                </a:cubicBezTo>
                <a:cubicBezTo>
                  <a:pt x="13" y="20"/>
                  <a:pt x="13" y="20"/>
                  <a:pt x="13" y="20"/>
                </a:cubicBezTo>
                <a:lnTo>
                  <a:pt x="13" y="127"/>
                </a:lnTo>
                <a:close/>
                <a:moveTo>
                  <a:pt x="20" y="27"/>
                </a:moveTo>
                <a:cubicBezTo>
                  <a:pt x="87" y="27"/>
                  <a:pt x="87" y="27"/>
                  <a:pt x="87" y="27"/>
                </a:cubicBezTo>
                <a:cubicBezTo>
                  <a:pt x="87" y="120"/>
                  <a:pt x="87" y="120"/>
                  <a:pt x="87" y="120"/>
                </a:cubicBezTo>
                <a:cubicBezTo>
                  <a:pt x="20" y="120"/>
                  <a:pt x="20" y="120"/>
                  <a:pt x="20" y="120"/>
                </a:cubicBezTo>
                <a:lnTo>
                  <a:pt x="20" y="27"/>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solidFill>
                <a:schemeClr val="tx2"/>
              </a:solidFill>
            </a:endParaRPr>
          </a:p>
        </p:txBody>
      </p:sp>
      <p:sp>
        <p:nvSpPr>
          <p:cNvPr id="33" name="TextBox 32">
            <a:extLst>
              <a:ext uri="{FF2B5EF4-FFF2-40B4-BE49-F238E27FC236}">
                <a16:creationId xmlns:a16="http://schemas.microsoft.com/office/drawing/2014/main" id="{177E19B7-1BF7-4A9B-8C76-813CC1D84917}"/>
              </a:ext>
            </a:extLst>
          </p:cNvPr>
          <p:cNvSpPr txBox="1"/>
          <p:nvPr/>
        </p:nvSpPr>
        <p:spPr>
          <a:xfrm>
            <a:off x="1280922" y="6858000"/>
            <a:ext cx="8080377" cy="2370649"/>
          </a:xfrm>
          <a:prstGeom prst="rect">
            <a:avLst/>
          </a:prstGeom>
          <a:noFill/>
        </p:spPr>
        <p:txBody>
          <a:bodyPr wrap="square" numCol="1" spcCol="720000" rtlCol="0">
            <a:spAutoFit/>
          </a:bodyPr>
          <a:lstStyle/>
          <a:p>
            <a:pPr>
              <a:lnSpc>
                <a:spcPct val="140000"/>
              </a:lnSpc>
              <a:spcBef>
                <a:spcPts val="2400"/>
              </a:spcBef>
            </a:pPr>
            <a:r>
              <a:rPr lang="en-US" sz="2700">
                <a:latin typeface="Poppins Light" panose="00000400000000000000" pitchFamily="2" charset="0"/>
                <a:cs typeface="Poppins Light" panose="00000400000000000000" pitchFamily="2" charset="0"/>
              </a:rPr>
              <a:t>Compellingly aggregate innovation whereas integrated schemas. Assertively synergize cross-platform e-business rather than enterprise growth strategies. </a:t>
            </a:r>
            <a:endParaRPr lang="en-US" sz="2700" dirty="0">
              <a:latin typeface="Poppins Light" panose="00000400000000000000" pitchFamily="2" charset="0"/>
              <a:cs typeface="Poppins Light" panose="00000400000000000000" pitchFamily="2" charset="0"/>
            </a:endParaRPr>
          </a:p>
        </p:txBody>
      </p:sp>
    </p:spTree>
    <p:extLst>
      <p:ext uri="{BB962C8B-B14F-4D97-AF65-F5344CB8AC3E}">
        <p14:creationId xmlns:p14="http://schemas.microsoft.com/office/powerpoint/2010/main" val="2294818125"/>
      </p:ext>
    </p:extLst>
  </p:cSld>
  <p:clrMapOvr>
    <a:masterClrMapping/>
  </p:clrMapOvr>
  <p:transition spd="slow" advClick="0" advTm="1000">
    <p:push/>
  </p:transition>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 name="Rectangle 39">
            <a:extLst>
              <a:ext uri="{FF2B5EF4-FFF2-40B4-BE49-F238E27FC236}">
                <a16:creationId xmlns:a16="http://schemas.microsoft.com/office/drawing/2014/main" id="{7FB4FE34-AD92-450F-B25E-B9AE10E4342E}"/>
              </a:ext>
            </a:extLst>
          </p:cNvPr>
          <p:cNvSpPr/>
          <p:nvPr/>
        </p:nvSpPr>
        <p:spPr>
          <a:xfrm>
            <a:off x="0" y="9947786"/>
            <a:ext cx="10515600" cy="3790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Picture Placeholder 13">
            <a:extLst>
              <a:ext uri="{FF2B5EF4-FFF2-40B4-BE49-F238E27FC236}">
                <a16:creationId xmlns:a16="http://schemas.microsoft.com/office/drawing/2014/main" id="{D19C3BBD-F032-4BB0-AE58-8A5C8448ED46}"/>
              </a:ext>
            </a:extLst>
          </p:cNvPr>
          <p:cNvSpPr>
            <a:spLocks noGrp="1"/>
          </p:cNvSpPr>
          <p:nvPr>
            <p:ph type="pic" sz="quarter" idx="10"/>
          </p:nvPr>
        </p:nvSpPr>
        <p:spPr/>
      </p:sp>
      <p:sp>
        <p:nvSpPr>
          <p:cNvPr id="12" name="Picture Placeholder 11">
            <a:extLst>
              <a:ext uri="{FF2B5EF4-FFF2-40B4-BE49-F238E27FC236}">
                <a16:creationId xmlns:a16="http://schemas.microsoft.com/office/drawing/2014/main" id="{1AD52AB3-FA7D-462D-9444-F8E78D2C9EEE}"/>
              </a:ext>
            </a:extLst>
          </p:cNvPr>
          <p:cNvSpPr>
            <a:spLocks noGrp="1"/>
          </p:cNvSpPr>
          <p:nvPr>
            <p:ph type="pic" sz="quarter" idx="11"/>
          </p:nvPr>
        </p:nvSpPr>
        <p:spPr/>
      </p:sp>
      <p:sp>
        <p:nvSpPr>
          <p:cNvPr id="3" name="Picture Placeholder 2">
            <a:extLst>
              <a:ext uri="{FF2B5EF4-FFF2-40B4-BE49-F238E27FC236}">
                <a16:creationId xmlns:a16="http://schemas.microsoft.com/office/drawing/2014/main" id="{67B21FB3-E1BC-4B64-AF0A-7D3AFCF3940B}"/>
              </a:ext>
            </a:extLst>
          </p:cNvPr>
          <p:cNvSpPr>
            <a:spLocks noGrp="1"/>
          </p:cNvSpPr>
          <p:nvPr>
            <p:ph type="pic" sz="quarter" idx="12"/>
          </p:nvPr>
        </p:nvSpPr>
        <p:spPr/>
      </p:sp>
      <p:sp>
        <p:nvSpPr>
          <p:cNvPr id="5" name="TextBox 4">
            <a:extLst>
              <a:ext uri="{FF2B5EF4-FFF2-40B4-BE49-F238E27FC236}">
                <a16:creationId xmlns:a16="http://schemas.microsoft.com/office/drawing/2014/main" id="{CE3BE5F7-A6A8-4609-ACE3-4F6C190CAF41}"/>
              </a:ext>
            </a:extLst>
          </p:cNvPr>
          <p:cNvSpPr txBox="1"/>
          <p:nvPr/>
        </p:nvSpPr>
        <p:spPr>
          <a:xfrm>
            <a:off x="1204725" y="2264849"/>
            <a:ext cx="11517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incoming </a:t>
            </a:r>
            <a:r>
              <a:rPr lang="en-US" sz="12000" spc="600">
                <a:latin typeface="Bebas Neue Regular" panose="020B0606020202050201" pitchFamily="34" charset="0"/>
              </a:rPr>
              <a:t>events</a:t>
            </a:r>
            <a:endParaRPr lang="ru-RU" sz="12000" spc="600">
              <a:latin typeface="+mj-lt"/>
            </a:endParaRPr>
          </a:p>
        </p:txBody>
      </p:sp>
      <p:sp>
        <p:nvSpPr>
          <p:cNvPr id="6" name="TextBox 5">
            <a:extLst>
              <a:ext uri="{FF2B5EF4-FFF2-40B4-BE49-F238E27FC236}">
                <a16:creationId xmlns:a16="http://schemas.microsoft.com/office/drawing/2014/main" id="{44C169AF-C119-4ACF-8903-4CE7FEAD1F00}"/>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7" name="Rectangle 6">
            <a:extLst>
              <a:ext uri="{FF2B5EF4-FFF2-40B4-BE49-F238E27FC236}">
                <a16:creationId xmlns:a16="http://schemas.microsoft.com/office/drawing/2014/main" id="{0AC98B84-1037-4CE0-ACFE-C943AA1F97ED}"/>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a:extLst>
              <a:ext uri="{FF2B5EF4-FFF2-40B4-BE49-F238E27FC236}">
                <a16:creationId xmlns:a16="http://schemas.microsoft.com/office/drawing/2014/main" id="{B33695CA-726C-44D3-97EA-4FFD090ED720}"/>
              </a:ext>
            </a:extLst>
          </p:cNvPr>
          <p:cNvSpPr txBox="1"/>
          <p:nvPr/>
        </p:nvSpPr>
        <p:spPr>
          <a:xfrm>
            <a:off x="1204722" y="4038600"/>
            <a:ext cx="11213419"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sp>
        <p:nvSpPr>
          <p:cNvPr id="36" name="Rectangle 35">
            <a:extLst>
              <a:ext uri="{FF2B5EF4-FFF2-40B4-BE49-F238E27FC236}">
                <a16:creationId xmlns:a16="http://schemas.microsoft.com/office/drawing/2014/main" id="{0D4E2935-E76B-4A35-B56D-797C681580D8}"/>
              </a:ext>
            </a:extLst>
          </p:cNvPr>
          <p:cNvSpPr/>
          <p:nvPr/>
        </p:nvSpPr>
        <p:spPr>
          <a:xfrm>
            <a:off x="12722226" y="1238865"/>
            <a:ext cx="10515600" cy="3790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37" name="TextBox 36">
            <a:extLst>
              <a:ext uri="{FF2B5EF4-FFF2-40B4-BE49-F238E27FC236}">
                <a16:creationId xmlns:a16="http://schemas.microsoft.com/office/drawing/2014/main" id="{B77AAC74-3E88-4E05-8842-96C1F74FDB19}"/>
              </a:ext>
            </a:extLst>
          </p:cNvPr>
          <p:cNvSpPr txBox="1"/>
          <p:nvPr/>
        </p:nvSpPr>
        <p:spPr>
          <a:xfrm>
            <a:off x="13065485" y="2209800"/>
            <a:ext cx="9829082" cy="1788951"/>
          </a:xfrm>
          <a:prstGeom prst="rect">
            <a:avLst/>
          </a:prstGeom>
          <a:noFill/>
        </p:spPr>
        <p:txBody>
          <a:bodyPr wrap="square" numCol="1" spcCol="720000" rtlCol="0">
            <a:spAutoFit/>
          </a:bodyPr>
          <a:lstStyle/>
          <a:p>
            <a:pPr algn="ctr">
              <a:lnSpc>
                <a:spcPct val="140000"/>
              </a:lnSpc>
            </a:pPr>
            <a:r>
              <a:rPr lang="en-US" sz="2700" i="1">
                <a:latin typeface="Poppins Light" panose="00000400000000000000" pitchFamily="2" charset="0"/>
                <a:cs typeface="Poppins Light" panose="00000400000000000000" pitchFamily="2" charset="0"/>
              </a:rPr>
              <a:t>Seamlessly formula wireless resource</a:t>
            </a:r>
            <a:br>
              <a:rPr lang="en-US" sz="2700" i="1">
                <a:latin typeface="Poppins Light" panose="00000400000000000000" pitchFamily="2" charset="0"/>
                <a:cs typeface="Poppins Light" panose="00000400000000000000" pitchFamily="2" charset="0"/>
              </a:rPr>
            </a:br>
            <a:r>
              <a:rPr lang="en-US" sz="2700" i="1">
                <a:latin typeface="Poppins Light" panose="00000400000000000000" pitchFamily="2" charset="0"/>
                <a:cs typeface="Poppins Light" panose="00000400000000000000" pitchFamily="2" charset="0"/>
              </a:rPr>
              <a:t>backward compatible from results into quickly </a:t>
            </a:r>
            <a:br>
              <a:rPr lang="en-US" sz="2700" i="1">
                <a:latin typeface="Poppins Light" panose="00000400000000000000" pitchFamily="2" charset="0"/>
                <a:cs typeface="Poppins Light" panose="00000400000000000000" pitchFamily="2" charset="0"/>
              </a:rPr>
            </a:br>
            <a:r>
              <a:rPr lang="en-US" sz="2700" i="1">
                <a:latin typeface="Poppins Light" panose="00000400000000000000" pitchFamily="2" charset="0"/>
                <a:cs typeface="Poppins Light" panose="00000400000000000000" pitchFamily="2" charset="0"/>
              </a:rPr>
              <a:t>syndicate edition</a:t>
            </a:r>
            <a:endParaRPr lang="en-US" sz="2700" i="1" dirty="0">
              <a:latin typeface="Poppins Light" panose="00000400000000000000" pitchFamily="2" charset="0"/>
              <a:cs typeface="Poppins Light" panose="00000400000000000000" pitchFamily="2" charset="0"/>
            </a:endParaRPr>
          </a:p>
        </p:txBody>
      </p:sp>
      <p:sp>
        <p:nvSpPr>
          <p:cNvPr id="39" name="TextBox 38">
            <a:extLst>
              <a:ext uri="{FF2B5EF4-FFF2-40B4-BE49-F238E27FC236}">
                <a16:creationId xmlns:a16="http://schemas.microsoft.com/office/drawing/2014/main" id="{C49BF414-FD6A-45A4-B739-0B0D62FBA213}"/>
              </a:ext>
            </a:extLst>
          </p:cNvPr>
          <p:cNvSpPr txBox="1"/>
          <p:nvPr/>
        </p:nvSpPr>
        <p:spPr>
          <a:xfrm>
            <a:off x="19920733" y="6477000"/>
            <a:ext cx="4079092" cy="6285567"/>
          </a:xfrm>
          <a:prstGeom prst="rect">
            <a:avLst/>
          </a:prstGeom>
          <a:noFill/>
        </p:spPr>
        <p:txBody>
          <a:bodyPr wrap="square" numCol="1" spcCol="720000" rtlCol="0">
            <a:spAutoFit/>
          </a:bodyPr>
          <a:lstStyle/>
          <a:p>
            <a:pPr>
              <a:lnSpc>
                <a:spcPct val="140000"/>
              </a:lnSpc>
            </a:pPr>
            <a:r>
              <a:rPr lang="en-US" sz="2700">
                <a:latin typeface="Poppins Medium" panose="00000600000000000000" pitchFamily="2" charset="0"/>
                <a:cs typeface="Poppins Medium" panose="00000600000000000000" pitchFamily="2" charset="0"/>
              </a:rPr>
              <a:t>3th June 2021</a:t>
            </a:r>
          </a:p>
          <a:p>
            <a:pPr>
              <a:lnSpc>
                <a:spcPct val="120000"/>
              </a:lnSpc>
            </a:pPr>
            <a:r>
              <a:rPr lang="en-US" sz="2700">
                <a:latin typeface="Poppins Light" panose="00000400000000000000" pitchFamily="2" charset="0"/>
                <a:cs typeface="Poppins Light" panose="00000400000000000000" pitchFamily="2" charset="0"/>
              </a:rPr>
              <a:t>Economic Business</a:t>
            </a:r>
          </a:p>
          <a:p>
            <a:pPr>
              <a:lnSpc>
                <a:spcPct val="120000"/>
              </a:lnSpc>
            </a:pPr>
            <a:r>
              <a:rPr lang="en-US" sz="2700">
                <a:latin typeface="Poppins Light" panose="00000400000000000000" pitchFamily="2" charset="0"/>
                <a:cs typeface="Poppins Light" panose="00000400000000000000" pitchFamily="2" charset="0"/>
              </a:rPr>
              <a:t>Expo Forum</a:t>
            </a:r>
          </a:p>
          <a:p>
            <a:pPr>
              <a:lnSpc>
                <a:spcPct val="140000"/>
              </a:lnSpc>
              <a:spcBef>
                <a:spcPts val="3600"/>
              </a:spcBef>
            </a:pPr>
            <a:r>
              <a:rPr lang="en-US" sz="2700">
                <a:latin typeface="Poppins Medium" panose="00000600000000000000" pitchFamily="2" charset="0"/>
                <a:cs typeface="Poppins Medium" panose="00000600000000000000" pitchFamily="2" charset="0"/>
              </a:rPr>
              <a:t>16th Aug 2021</a:t>
            </a:r>
          </a:p>
          <a:p>
            <a:pPr>
              <a:lnSpc>
                <a:spcPct val="120000"/>
              </a:lnSpc>
            </a:pPr>
            <a:r>
              <a:rPr lang="en-US" sz="2700">
                <a:latin typeface="Poppins Light" panose="00000400000000000000" pitchFamily="2" charset="0"/>
                <a:cs typeface="Poppins Light" panose="00000400000000000000" pitchFamily="2" charset="0"/>
              </a:rPr>
              <a:t>Economic Business</a:t>
            </a:r>
          </a:p>
          <a:p>
            <a:pPr>
              <a:lnSpc>
                <a:spcPct val="120000"/>
              </a:lnSpc>
            </a:pPr>
            <a:r>
              <a:rPr lang="en-US" sz="2700">
                <a:latin typeface="Poppins Light" panose="00000400000000000000" pitchFamily="2" charset="0"/>
                <a:cs typeface="Poppins Light" panose="00000400000000000000" pitchFamily="2" charset="0"/>
              </a:rPr>
              <a:t>Expo Forum</a:t>
            </a:r>
          </a:p>
          <a:p>
            <a:pPr>
              <a:lnSpc>
                <a:spcPct val="140000"/>
              </a:lnSpc>
              <a:spcBef>
                <a:spcPts val="3600"/>
              </a:spcBef>
            </a:pPr>
            <a:r>
              <a:rPr lang="en-US" sz="2700">
                <a:latin typeface="Poppins Medium" panose="00000600000000000000" pitchFamily="2" charset="0"/>
                <a:cs typeface="Poppins Medium" panose="00000600000000000000" pitchFamily="2" charset="0"/>
              </a:rPr>
              <a:t>27th Sept 2021</a:t>
            </a:r>
          </a:p>
          <a:p>
            <a:pPr>
              <a:lnSpc>
                <a:spcPct val="120000"/>
              </a:lnSpc>
            </a:pPr>
            <a:r>
              <a:rPr lang="en-US" sz="2700">
                <a:latin typeface="Poppins Light" panose="00000400000000000000" pitchFamily="2" charset="0"/>
                <a:cs typeface="Poppins Light" panose="00000400000000000000" pitchFamily="2" charset="0"/>
              </a:rPr>
              <a:t>Economic Business</a:t>
            </a:r>
          </a:p>
          <a:p>
            <a:pPr>
              <a:lnSpc>
                <a:spcPct val="120000"/>
              </a:lnSpc>
            </a:pPr>
            <a:r>
              <a:rPr lang="en-US" sz="2700">
                <a:latin typeface="Poppins Light" panose="00000400000000000000" pitchFamily="2" charset="0"/>
                <a:cs typeface="Poppins Light" panose="00000400000000000000" pitchFamily="2" charset="0"/>
              </a:rPr>
              <a:t>Expo Forum</a:t>
            </a:r>
          </a:p>
          <a:p>
            <a:pPr>
              <a:lnSpc>
                <a:spcPct val="140000"/>
              </a:lnSpc>
            </a:pPr>
            <a:endParaRPr lang="en-US" sz="2700">
              <a:latin typeface="Poppins Light" panose="00000400000000000000" pitchFamily="2" charset="0"/>
              <a:cs typeface="Poppins Light" panose="00000400000000000000" pitchFamily="2" charset="0"/>
            </a:endParaRPr>
          </a:p>
        </p:txBody>
      </p:sp>
    </p:spTree>
    <p:extLst>
      <p:ext uri="{BB962C8B-B14F-4D97-AF65-F5344CB8AC3E}">
        <p14:creationId xmlns:p14="http://schemas.microsoft.com/office/powerpoint/2010/main" val="3673333706"/>
      </p:ext>
    </p:extLst>
  </p:cSld>
  <p:clrMapOvr>
    <a:masterClrMapping/>
  </p:clrMapOvr>
  <p:transition spd="slow" advClick="0" advTm="1000">
    <p:push/>
  </p:transition>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6ECE4C1F-3F8E-43A8-A66A-584E5A9AB749}"/>
              </a:ext>
            </a:extLst>
          </p:cNvPr>
          <p:cNvSpPr>
            <a:spLocks noGrp="1"/>
          </p:cNvSpPr>
          <p:nvPr>
            <p:ph type="pic" sz="quarter" idx="10"/>
          </p:nvPr>
        </p:nvSpPr>
        <p:spPr/>
      </p:sp>
      <p:sp>
        <p:nvSpPr>
          <p:cNvPr id="10" name="Picture Placeholder 9">
            <a:extLst>
              <a:ext uri="{FF2B5EF4-FFF2-40B4-BE49-F238E27FC236}">
                <a16:creationId xmlns:a16="http://schemas.microsoft.com/office/drawing/2014/main" id="{8C5A945A-93BD-4ACF-B132-23A142BAF333}"/>
              </a:ext>
            </a:extLst>
          </p:cNvPr>
          <p:cNvSpPr>
            <a:spLocks noGrp="1"/>
          </p:cNvSpPr>
          <p:nvPr>
            <p:ph type="pic" sz="quarter" idx="11"/>
          </p:nvPr>
        </p:nvSpPr>
        <p:spPr/>
      </p:sp>
      <p:sp>
        <p:nvSpPr>
          <p:cNvPr id="3" name="Picture Placeholder 2">
            <a:extLst>
              <a:ext uri="{FF2B5EF4-FFF2-40B4-BE49-F238E27FC236}">
                <a16:creationId xmlns:a16="http://schemas.microsoft.com/office/drawing/2014/main" id="{B8AEA7DA-9B65-4B21-8C5D-CE8738256166}"/>
              </a:ext>
            </a:extLst>
          </p:cNvPr>
          <p:cNvSpPr>
            <a:spLocks noGrp="1"/>
          </p:cNvSpPr>
          <p:nvPr>
            <p:ph type="pic" sz="quarter" idx="12"/>
          </p:nvPr>
        </p:nvSpPr>
        <p:spPr/>
      </p:sp>
      <p:sp>
        <p:nvSpPr>
          <p:cNvPr id="5" name="TextBox 4">
            <a:extLst>
              <a:ext uri="{FF2B5EF4-FFF2-40B4-BE49-F238E27FC236}">
                <a16:creationId xmlns:a16="http://schemas.microsoft.com/office/drawing/2014/main" id="{40AF9ECD-EA67-4004-BD95-426DDC99A00B}"/>
              </a:ext>
            </a:extLst>
          </p:cNvPr>
          <p:cNvSpPr txBox="1"/>
          <p:nvPr/>
        </p:nvSpPr>
        <p:spPr>
          <a:xfrm>
            <a:off x="1204725" y="2264849"/>
            <a:ext cx="12508100" cy="1661993"/>
          </a:xfrm>
          <a:prstGeom prst="rect">
            <a:avLst/>
          </a:prstGeom>
          <a:noFill/>
        </p:spPr>
        <p:txBody>
          <a:bodyPr wrap="square" rtlCol="0">
            <a:spAutoFit/>
          </a:bodyPr>
          <a:lstStyle/>
          <a:p>
            <a:pPr>
              <a:lnSpc>
                <a:spcPct val="80000"/>
              </a:lnSpc>
            </a:pPr>
            <a:r>
              <a:rPr lang="en-US" sz="12000" spc="600">
                <a:latin typeface="Bebas Neue Regular" panose="020B0606020202050201" pitchFamily="34" charset="0"/>
              </a:rPr>
              <a:t>more </a:t>
            </a:r>
            <a:r>
              <a:rPr lang="en-US" sz="12000" spc="600">
                <a:solidFill>
                  <a:schemeClr val="accent2"/>
                </a:solidFill>
                <a:latin typeface="Bebas Neue Regular" panose="020B0606020202050201" pitchFamily="34" charset="0"/>
              </a:rPr>
              <a:t>portfolio</a:t>
            </a:r>
            <a:endParaRPr lang="ru-RU" sz="12000" spc="600">
              <a:latin typeface="+mj-lt"/>
            </a:endParaRPr>
          </a:p>
        </p:txBody>
      </p:sp>
      <p:sp>
        <p:nvSpPr>
          <p:cNvPr id="6" name="TextBox 5">
            <a:extLst>
              <a:ext uri="{FF2B5EF4-FFF2-40B4-BE49-F238E27FC236}">
                <a16:creationId xmlns:a16="http://schemas.microsoft.com/office/drawing/2014/main" id="{BEC29553-AE08-40BB-BC7B-E57F4827AAB0}"/>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7" name="Rectangle 6">
            <a:extLst>
              <a:ext uri="{FF2B5EF4-FFF2-40B4-BE49-F238E27FC236}">
                <a16:creationId xmlns:a16="http://schemas.microsoft.com/office/drawing/2014/main" id="{A2B7AB87-E5D8-4734-A1F5-C7A012026666}"/>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Rectangle 39">
            <a:extLst>
              <a:ext uri="{FF2B5EF4-FFF2-40B4-BE49-F238E27FC236}">
                <a16:creationId xmlns:a16="http://schemas.microsoft.com/office/drawing/2014/main" id="{1F489683-DDDC-497A-B06B-C3E93AD35046}"/>
              </a:ext>
            </a:extLst>
          </p:cNvPr>
          <p:cNvSpPr/>
          <p:nvPr/>
        </p:nvSpPr>
        <p:spPr>
          <a:xfrm>
            <a:off x="11470781" y="0"/>
            <a:ext cx="10154449" cy="654247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48" name="Group 47">
            <a:extLst>
              <a:ext uri="{FF2B5EF4-FFF2-40B4-BE49-F238E27FC236}">
                <a16:creationId xmlns:a16="http://schemas.microsoft.com/office/drawing/2014/main" id="{0CC7D301-AE11-4E96-A5E4-A8B706F0A5FE}"/>
              </a:ext>
            </a:extLst>
          </p:cNvPr>
          <p:cNvGrpSpPr/>
          <p:nvPr/>
        </p:nvGrpSpPr>
        <p:grpSpPr>
          <a:xfrm>
            <a:off x="12810723" y="1143000"/>
            <a:ext cx="7474564" cy="4408624"/>
            <a:chOff x="12505131" y="1143000"/>
            <a:chExt cx="7474564" cy="4408624"/>
          </a:xfrm>
        </p:grpSpPr>
        <p:sp>
          <p:nvSpPr>
            <p:cNvPr id="41" name="TextBox 40">
              <a:extLst>
                <a:ext uri="{FF2B5EF4-FFF2-40B4-BE49-F238E27FC236}">
                  <a16:creationId xmlns:a16="http://schemas.microsoft.com/office/drawing/2014/main" id="{9585DE46-FF84-4BFA-8895-9EC8544186B3}"/>
                </a:ext>
              </a:extLst>
            </p:cNvPr>
            <p:cNvSpPr txBox="1"/>
            <p:nvPr/>
          </p:nvSpPr>
          <p:spPr>
            <a:xfrm>
              <a:off x="12505131" y="3180975"/>
              <a:ext cx="7474564" cy="2370649"/>
            </a:xfrm>
            <a:prstGeom prst="rect">
              <a:avLst/>
            </a:prstGeom>
            <a:noFill/>
          </p:spPr>
          <p:txBody>
            <a:bodyPr wrap="square" numCol="1" spcCol="720000" rtlCol="0">
              <a:spAutoFit/>
            </a:bodyPr>
            <a:lstStyle/>
            <a:p>
              <a:pPr algn="ctr">
                <a:lnSpc>
                  <a:spcPct val="140000"/>
                </a:lnSpc>
              </a:pPr>
              <a:r>
                <a:rPr lang="en-US" sz="2700" i="1">
                  <a:latin typeface="Poppins Light" panose="00000400000000000000" pitchFamily="2" charset="0"/>
                  <a:cs typeface="Poppins Light" panose="00000400000000000000" pitchFamily="2" charset="0"/>
                </a:rPr>
                <a:t>Seamlessly formulate wireless resources services a supply visionary portals backward compatible from results quickly syndicate edition</a:t>
              </a:r>
              <a:endParaRPr lang="en-US" sz="2700" i="1" dirty="0">
                <a:latin typeface="Poppins Light" panose="00000400000000000000" pitchFamily="2" charset="0"/>
                <a:cs typeface="Poppins Light" panose="00000400000000000000" pitchFamily="2" charset="0"/>
              </a:endParaRPr>
            </a:p>
          </p:txBody>
        </p:sp>
        <p:sp>
          <p:nvSpPr>
            <p:cNvPr id="42" name="Freeform 12">
              <a:extLst>
                <a:ext uri="{FF2B5EF4-FFF2-40B4-BE49-F238E27FC236}">
                  <a16:creationId xmlns:a16="http://schemas.microsoft.com/office/drawing/2014/main" id="{72A24490-F6DE-43A5-ABB0-A91BF3FC56DE}"/>
                </a:ext>
              </a:extLst>
            </p:cNvPr>
            <p:cNvSpPr>
              <a:spLocks noEditPoints="1"/>
            </p:cNvSpPr>
            <p:nvPr/>
          </p:nvSpPr>
          <p:spPr bwMode="auto">
            <a:xfrm>
              <a:off x="15524183" y="1143000"/>
              <a:ext cx="1436462" cy="1440666"/>
            </a:xfrm>
            <a:custGeom>
              <a:avLst/>
              <a:gdLst>
                <a:gd name="T0" fmla="*/ 39 w 145"/>
                <a:gd name="T1" fmla="*/ 43 h 145"/>
                <a:gd name="T2" fmla="*/ 46 w 145"/>
                <a:gd name="T3" fmla="*/ 43 h 145"/>
                <a:gd name="T4" fmla="*/ 16 w 145"/>
                <a:gd name="T5" fmla="*/ 40 h 145"/>
                <a:gd name="T6" fmla="*/ 16 w 145"/>
                <a:gd name="T7" fmla="*/ 46 h 145"/>
                <a:gd name="T8" fmla="*/ 16 w 145"/>
                <a:gd name="T9" fmla="*/ 40 h 145"/>
                <a:gd name="T10" fmla="*/ 26 w 145"/>
                <a:gd name="T11" fmla="*/ 43 h 145"/>
                <a:gd name="T12" fmla="*/ 33 w 145"/>
                <a:gd name="T13" fmla="*/ 43 h 145"/>
                <a:gd name="T14" fmla="*/ 132 w 145"/>
                <a:gd name="T15" fmla="*/ 0 h 145"/>
                <a:gd name="T16" fmla="*/ 26 w 145"/>
                <a:gd name="T17" fmla="*/ 13 h 145"/>
                <a:gd name="T18" fmla="*/ 30 w 145"/>
                <a:gd name="T19" fmla="*/ 20 h 145"/>
                <a:gd name="T20" fmla="*/ 33 w 145"/>
                <a:gd name="T21" fmla="*/ 13 h 145"/>
                <a:gd name="T22" fmla="*/ 132 w 145"/>
                <a:gd name="T23" fmla="*/ 7 h 145"/>
                <a:gd name="T24" fmla="*/ 138 w 145"/>
                <a:gd name="T25" fmla="*/ 106 h 145"/>
                <a:gd name="T26" fmla="*/ 129 w 145"/>
                <a:gd name="T27" fmla="*/ 112 h 145"/>
                <a:gd name="T28" fmla="*/ 129 w 145"/>
                <a:gd name="T29" fmla="*/ 119 h 145"/>
                <a:gd name="T30" fmla="*/ 145 w 145"/>
                <a:gd name="T31" fmla="*/ 106 h 145"/>
                <a:gd name="T32" fmla="*/ 132 w 145"/>
                <a:gd name="T33" fmla="*/ 0 h 145"/>
                <a:gd name="T34" fmla="*/ 56 w 145"/>
                <a:gd name="T35" fmla="*/ 40 h 145"/>
                <a:gd name="T36" fmla="*/ 56 w 145"/>
                <a:gd name="T37" fmla="*/ 46 h 145"/>
                <a:gd name="T38" fmla="*/ 105 w 145"/>
                <a:gd name="T39" fmla="*/ 43 h 145"/>
                <a:gd name="T40" fmla="*/ 105 w 145"/>
                <a:gd name="T41" fmla="*/ 27 h 145"/>
                <a:gd name="T42" fmla="*/ 0 w 145"/>
                <a:gd name="T43" fmla="*/ 40 h 145"/>
                <a:gd name="T44" fmla="*/ 13 w 145"/>
                <a:gd name="T45" fmla="*/ 145 h 145"/>
                <a:gd name="T46" fmla="*/ 119 w 145"/>
                <a:gd name="T47" fmla="*/ 132 h 145"/>
                <a:gd name="T48" fmla="*/ 105 w 145"/>
                <a:gd name="T49" fmla="*/ 27 h 145"/>
                <a:gd name="T50" fmla="*/ 105 w 145"/>
                <a:gd name="T51" fmla="*/ 139 h 145"/>
                <a:gd name="T52" fmla="*/ 6 w 145"/>
                <a:gd name="T53" fmla="*/ 132 h 145"/>
                <a:gd name="T54" fmla="*/ 112 w 145"/>
                <a:gd name="T55" fmla="*/ 60 h 145"/>
                <a:gd name="T56" fmla="*/ 112 w 145"/>
                <a:gd name="T57" fmla="*/ 53 h 145"/>
                <a:gd name="T58" fmla="*/ 6 w 145"/>
                <a:gd name="T59" fmla="*/ 40 h 145"/>
                <a:gd name="T60" fmla="*/ 105 w 145"/>
                <a:gd name="T61" fmla="*/ 33 h 145"/>
                <a:gd name="T62" fmla="*/ 112 w 145"/>
                <a:gd name="T63" fmla="*/ 53 h 1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45" h="145">
                  <a:moveTo>
                    <a:pt x="43" y="40"/>
                  </a:moveTo>
                  <a:cubicBezTo>
                    <a:pt x="41" y="40"/>
                    <a:pt x="39" y="41"/>
                    <a:pt x="39" y="43"/>
                  </a:cubicBezTo>
                  <a:cubicBezTo>
                    <a:pt x="39" y="45"/>
                    <a:pt x="41" y="46"/>
                    <a:pt x="43" y="46"/>
                  </a:cubicBezTo>
                  <a:cubicBezTo>
                    <a:pt x="45" y="46"/>
                    <a:pt x="46" y="45"/>
                    <a:pt x="46" y="43"/>
                  </a:cubicBezTo>
                  <a:cubicBezTo>
                    <a:pt x="46" y="41"/>
                    <a:pt x="45" y="40"/>
                    <a:pt x="43" y="40"/>
                  </a:cubicBezTo>
                  <a:close/>
                  <a:moveTo>
                    <a:pt x="16" y="40"/>
                  </a:moveTo>
                  <a:cubicBezTo>
                    <a:pt x="14" y="40"/>
                    <a:pt x="13" y="41"/>
                    <a:pt x="13" y="43"/>
                  </a:cubicBezTo>
                  <a:cubicBezTo>
                    <a:pt x="13" y="45"/>
                    <a:pt x="14" y="46"/>
                    <a:pt x="16" y="46"/>
                  </a:cubicBezTo>
                  <a:cubicBezTo>
                    <a:pt x="18" y="46"/>
                    <a:pt x="20" y="45"/>
                    <a:pt x="20" y="43"/>
                  </a:cubicBezTo>
                  <a:cubicBezTo>
                    <a:pt x="20" y="41"/>
                    <a:pt x="18" y="40"/>
                    <a:pt x="16" y="40"/>
                  </a:cubicBezTo>
                  <a:close/>
                  <a:moveTo>
                    <a:pt x="30" y="40"/>
                  </a:moveTo>
                  <a:cubicBezTo>
                    <a:pt x="28" y="40"/>
                    <a:pt x="26" y="41"/>
                    <a:pt x="26" y="43"/>
                  </a:cubicBezTo>
                  <a:cubicBezTo>
                    <a:pt x="26" y="45"/>
                    <a:pt x="28" y="46"/>
                    <a:pt x="30" y="46"/>
                  </a:cubicBezTo>
                  <a:cubicBezTo>
                    <a:pt x="31" y="46"/>
                    <a:pt x="33" y="45"/>
                    <a:pt x="33" y="43"/>
                  </a:cubicBezTo>
                  <a:cubicBezTo>
                    <a:pt x="33" y="41"/>
                    <a:pt x="31" y="40"/>
                    <a:pt x="30" y="40"/>
                  </a:cubicBezTo>
                  <a:close/>
                  <a:moveTo>
                    <a:pt x="132" y="0"/>
                  </a:moveTo>
                  <a:cubicBezTo>
                    <a:pt x="39" y="0"/>
                    <a:pt x="39" y="0"/>
                    <a:pt x="39" y="0"/>
                  </a:cubicBezTo>
                  <a:cubicBezTo>
                    <a:pt x="32" y="0"/>
                    <a:pt x="26" y="6"/>
                    <a:pt x="26" y="13"/>
                  </a:cubicBezTo>
                  <a:cubicBezTo>
                    <a:pt x="26" y="17"/>
                    <a:pt x="26" y="17"/>
                    <a:pt x="26" y="17"/>
                  </a:cubicBezTo>
                  <a:cubicBezTo>
                    <a:pt x="26" y="19"/>
                    <a:pt x="28" y="20"/>
                    <a:pt x="30" y="20"/>
                  </a:cubicBezTo>
                  <a:cubicBezTo>
                    <a:pt x="31" y="20"/>
                    <a:pt x="33" y="19"/>
                    <a:pt x="33" y="17"/>
                  </a:cubicBezTo>
                  <a:cubicBezTo>
                    <a:pt x="33" y="13"/>
                    <a:pt x="33" y="13"/>
                    <a:pt x="33" y="13"/>
                  </a:cubicBezTo>
                  <a:cubicBezTo>
                    <a:pt x="33" y="10"/>
                    <a:pt x="36" y="7"/>
                    <a:pt x="39" y="7"/>
                  </a:cubicBezTo>
                  <a:cubicBezTo>
                    <a:pt x="132" y="7"/>
                    <a:pt x="132" y="7"/>
                    <a:pt x="132" y="7"/>
                  </a:cubicBezTo>
                  <a:cubicBezTo>
                    <a:pt x="135" y="7"/>
                    <a:pt x="138" y="10"/>
                    <a:pt x="138" y="13"/>
                  </a:cubicBezTo>
                  <a:cubicBezTo>
                    <a:pt x="138" y="106"/>
                    <a:pt x="138" y="106"/>
                    <a:pt x="138" y="106"/>
                  </a:cubicBezTo>
                  <a:cubicBezTo>
                    <a:pt x="138" y="109"/>
                    <a:pt x="135" y="112"/>
                    <a:pt x="132" y="112"/>
                  </a:cubicBezTo>
                  <a:cubicBezTo>
                    <a:pt x="129" y="112"/>
                    <a:pt x="129" y="112"/>
                    <a:pt x="129" y="112"/>
                  </a:cubicBezTo>
                  <a:cubicBezTo>
                    <a:pt x="127" y="112"/>
                    <a:pt x="125" y="114"/>
                    <a:pt x="125" y="116"/>
                  </a:cubicBezTo>
                  <a:cubicBezTo>
                    <a:pt x="125" y="118"/>
                    <a:pt x="127" y="119"/>
                    <a:pt x="129" y="119"/>
                  </a:cubicBezTo>
                  <a:cubicBezTo>
                    <a:pt x="132" y="119"/>
                    <a:pt x="132" y="119"/>
                    <a:pt x="132" y="119"/>
                  </a:cubicBezTo>
                  <a:cubicBezTo>
                    <a:pt x="139" y="119"/>
                    <a:pt x="145" y="113"/>
                    <a:pt x="145" y="106"/>
                  </a:cubicBezTo>
                  <a:cubicBezTo>
                    <a:pt x="145" y="13"/>
                    <a:pt x="145" y="13"/>
                    <a:pt x="145" y="13"/>
                  </a:cubicBezTo>
                  <a:cubicBezTo>
                    <a:pt x="145" y="6"/>
                    <a:pt x="139" y="0"/>
                    <a:pt x="132" y="0"/>
                  </a:cubicBezTo>
                  <a:close/>
                  <a:moveTo>
                    <a:pt x="102" y="40"/>
                  </a:moveTo>
                  <a:cubicBezTo>
                    <a:pt x="56" y="40"/>
                    <a:pt x="56" y="40"/>
                    <a:pt x="56" y="40"/>
                  </a:cubicBezTo>
                  <a:cubicBezTo>
                    <a:pt x="54" y="40"/>
                    <a:pt x="53" y="41"/>
                    <a:pt x="53" y="43"/>
                  </a:cubicBezTo>
                  <a:cubicBezTo>
                    <a:pt x="53" y="45"/>
                    <a:pt x="54" y="46"/>
                    <a:pt x="56" y="46"/>
                  </a:cubicBezTo>
                  <a:cubicBezTo>
                    <a:pt x="102" y="46"/>
                    <a:pt x="102" y="46"/>
                    <a:pt x="102" y="46"/>
                  </a:cubicBezTo>
                  <a:cubicBezTo>
                    <a:pt x="104" y="46"/>
                    <a:pt x="105" y="45"/>
                    <a:pt x="105" y="43"/>
                  </a:cubicBezTo>
                  <a:cubicBezTo>
                    <a:pt x="105" y="41"/>
                    <a:pt x="104" y="40"/>
                    <a:pt x="102" y="40"/>
                  </a:cubicBezTo>
                  <a:close/>
                  <a:moveTo>
                    <a:pt x="105" y="27"/>
                  </a:moveTo>
                  <a:cubicBezTo>
                    <a:pt x="13" y="27"/>
                    <a:pt x="13" y="27"/>
                    <a:pt x="13" y="27"/>
                  </a:cubicBezTo>
                  <a:cubicBezTo>
                    <a:pt x="6" y="27"/>
                    <a:pt x="0" y="33"/>
                    <a:pt x="0" y="40"/>
                  </a:cubicBezTo>
                  <a:cubicBezTo>
                    <a:pt x="0" y="132"/>
                    <a:pt x="0" y="132"/>
                    <a:pt x="0" y="132"/>
                  </a:cubicBezTo>
                  <a:cubicBezTo>
                    <a:pt x="0" y="140"/>
                    <a:pt x="6" y="145"/>
                    <a:pt x="13" y="145"/>
                  </a:cubicBezTo>
                  <a:cubicBezTo>
                    <a:pt x="105" y="145"/>
                    <a:pt x="105" y="145"/>
                    <a:pt x="105" y="145"/>
                  </a:cubicBezTo>
                  <a:cubicBezTo>
                    <a:pt x="113" y="145"/>
                    <a:pt x="119" y="140"/>
                    <a:pt x="119" y="132"/>
                  </a:cubicBezTo>
                  <a:cubicBezTo>
                    <a:pt x="119" y="40"/>
                    <a:pt x="119" y="40"/>
                    <a:pt x="119" y="40"/>
                  </a:cubicBezTo>
                  <a:cubicBezTo>
                    <a:pt x="119" y="33"/>
                    <a:pt x="113" y="27"/>
                    <a:pt x="105" y="27"/>
                  </a:cubicBezTo>
                  <a:close/>
                  <a:moveTo>
                    <a:pt x="112" y="132"/>
                  </a:moveTo>
                  <a:cubicBezTo>
                    <a:pt x="112" y="136"/>
                    <a:pt x="109" y="139"/>
                    <a:pt x="105" y="139"/>
                  </a:cubicBezTo>
                  <a:cubicBezTo>
                    <a:pt x="13" y="139"/>
                    <a:pt x="13" y="139"/>
                    <a:pt x="13" y="139"/>
                  </a:cubicBezTo>
                  <a:cubicBezTo>
                    <a:pt x="9" y="139"/>
                    <a:pt x="6" y="136"/>
                    <a:pt x="6" y="132"/>
                  </a:cubicBezTo>
                  <a:cubicBezTo>
                    <a:pt x="6" y="60"/>
                    <a:pt x="6" y="60"/>
                    <a:pt x="6" y="60"/>
                  </a:cubicBezTo>
                  <a:cubicBezTo>
                    <a:pt x="112" y="60"/>
                    <a:pt x="112" y="60"/>
                    <a:pt x="112" y="60"/>
                  </a:cubicBezTo>
                  <a:lnTo>
                    <a:pt x="112" y="132"/>
                  </a:lnTo>
                  <a:close/>
                  <a:moveTo>
                    <a:pt x="112" y="53"/>
                  </a:moveTo>
                  <a:cubicBezTo>
                    <a:pt x="6" y="53"/>
                    <a:pt x="6" y="53"/>
                    <a:pt x="6" y="53"/>
                  </a:cubicBezTo>
                  <a:cubicBezTo>
                    <a:pt x="6" y="40"/>
                    <a:pt x="6" y="40"/>
                    <a:pt x="6" y="40"/>
                  </a:cubicBezTo>
                  <a:cubicBezTo>
                    <a:pt x="6" y="36"/>
                    <a:pt x="9" y="33"/>
                    <a:pt x="13" y="33"/>
                  </a:cubicBezTo>
                  <a:cubicBezTo>
                    <a:pt x="105" y="33"/>
                    <a:pt x="105" y="33"/>
                    <a:pt x="105" y="33"/>
                  </a:cubicBezTo>
                  <a:cubicBezTo>
                    <a:pt x="109" y="33"/>
                    <a:pt x="112" y="36"/>
                    <a:pt x="112" y="40"/>
                  </a:cubicBezTo>
                  <a:lnTo>
                    <a:pt x="112" y="53"/>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grpSp>
      <p:sp>
        <p:nvSpPr>
          <p:cNvPr id="43" name="Rectangle 42">
            <a:extLst>
              <a:ext uri="{FF2B5EF4-FFF2-40B4-BE49-F238E27FC236}">
                <a16:creationId xmlns:a16="http://schemas.microsoft.com/office/drawing/2014/main" id="{69EA5A2A-3000-46E2-913B-97A86ACAC41B}"/>
              </a:ext>
            </a:extLst>
          </p:cNvPr>
          <p:cNvSpPr/>
          <p:nvPr/>
        </p:nvSpPr>
        <p:spPr>
          <a:xfrm>
            <a:off x="-81951" y="10535025"/>
            <a:ext cx="16324365" cy="3183432"/>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4" name="TextBox 43">
            <a:extLst>
              <a:ext uri="{FF2B5EF4-FFF2-40B4-BE49-F238E27FC236}">
                <a16:creationId xmlns:a16="http://schemas.microsoft.com/office/drawing/2014/main" id="{63511CE0-DF4C-4F45-9231-18E1192ACB5B}"/>
              </a:ext>
            </a:extLst>
          </p:cNvPr>
          <p:cNvSpPr txBox="1"/>
          <p:nvPr/>
        </p:nvSpPr>
        <p:spPr>
          <a:xfrm>
            <a:off x="1147336" y="11430000"/>
            <a:ext cx="14622889" cy="1207254"/>
          </a:xfrm>
          <a:prstGeom prst="rect">
            <a:avLst/>
          </a:prstGeom>
          <a:noFill/>
        </p:spPr>
        <p:txBody>
          <a:bodyPr wrap="square" numCol="1" spcCol="720000" rtlCol="0">
            <a:spAutoFit/>
          </a:bodyPr>
          <a:lstStyle/>
          <a:p>
            <a:pPr>
              <a:lnSpc>
                <a:spcPct val="140000"/>
              </a:lnSpc>
            </a:pPr>
            <a:r>
              <a:rPr lang="en-US" sz="2700">
                <a:latin typeface="Poppins Medium" panose="00000600000000000000" pitchFamily="2" charset="0"/>
                <a:cs typeface="Poppins Medium" panose="00000600000000000000" pitchFamily="2" charset="0"/>
              </a:rPr>
              <a:t>Competent innovate fully tested benefit without from action objective monetize description for opportunities before cutting edge to functionalities industry. </a:t>
            </a:r>
          </a:p>
        </p:txBody>
      </p:sp>
    </p:spTree>
    <p:extLst>
      <p:ext uri="{BB962C8B-B14F-4D97-AF65-F5344CB8AC3E}">
        <p14:creationId xmlns:p14="http://schemas.microsoft.com/office/powerpoint/2010/main" val="1893878543"/>
      </p:ext>
    </p:extLst>
  </p:cSld>
  <p:clrMapOvr>
    <a:masterClrMapping/>
  </p:clrMapOvr>
  <p:transition spd="slow" advClick="0" advTm="1000">
    <p:push/>
  </p:transition>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Picture Placeholder 10">
            <a:extLst>
              <a:ext uri="{FF2B5EF4-FFF2-40B4-BE49-F238E27FC236}">
                <a16:creationId xmlns:a16="http://schemas.microsoft.com/office/drawing/2014/main" id="{BBBC294D-C98A-4904-9A41-35C5D0A73D02}"/>
              </a:ext>
            </a:extLst>
          </p:cNvPr>
          <p:cNvSpPr>
            <a:spLocks noGrp="1"/>
          </p:cNvSpPr>
          <p:nvPr>
            <p:ph type="pic" sz="quarter" idx="10"/>
          </p:nvPr>
        </p:nvSpPr>
        <p:spPr/>
      </p:sp>
      <p:sp>
        <p:nvSpPr>
          <p:cNvPr id="3" name="Picture Placeholder 2">
            <a:extLst>
              <a:ext uri="{FF2B5EF4-FFF2-40B4-BE49-F238E27FC236}">
                <a16:creationId xmlns:a16="http://schemas.microsoft.com/office/drawing/2014/main" id="{0DFCA7DD-7E1E-4C2F-9BD5-715D13B6C0A6}"/>
              </a:ext>
            </a:extLst>
          </p:cNvPr>
          <p:cNvSpPr>
            <a:spLocks noGrp="1"/>
          </p:cNvSpPr>
          <p:nvPr>
            <p:ph type="pic" sz="quarter" idx="11"/>
          </p:nvPr>
        </p:nvSpPr>
        <p:spPr/>
      </p:sp>
      <p:sp>
        <p:nvSpPr>
          <p:cNvPr id="5" name="TextBox 4">
            <a:extLst>
              <a:ext uri="{FF2B5EF4-FFF2-40B4-BE49-F238E27FC236}">
                <a16:creationId xmlns:a16="http://schemas.microsoft.com/office/drawing/2014/main" id="{0F36CAE6-D8AE-4DDC-8811-61ADB97263D1}"/>
              </a:ext>
            </a:extLst>
          </p:cNvPr>
          <p:cNvSpPr txBox="1"/>
          <p:nvPr/>
        </p:nvSpPr>
        <p:spPr>
          <a:xfrm>
            <a:off x="1204725" y="2264849"/>
            <a:ext cx="115175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future </a:t>
            </a:r>
            <a:r>
              <a:rPr lang="en-US" sz="12000" spc="600">
                <a:latin typeface="Bebas Neue Regular" panose="020B0606020202050201" pitchFamily="34" charset="0"/>
              </a:rPr>
              <a:t>of market</a:t>
            </a:r>
            <a:endParaRPr lang="ru-RU" sz="12000" spc="600">
              <a:latin typeface="+mj-lt"/>
            </a:endParaRPr>
          </a:p>
        </p:txBody>
      </p:sp>
      <p:sp>
        <p:nvSpPr>
          <p:cNvPr id="6" name="TextBox 5">
            <a:extLst>
              <a:ext uri="{FF2B5EF4-FFF2-40B4-BE49-F238E27FC236}">
                <a16:creationId xmlns:a16="http://schemas.microsoft.com/office/drawing/2014/main" id="{0E7A8BD4-9BAC-47A7-B85A-19566ECA851B}"/>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7" name="Rectangle 6">
            <a:extLst>
              <a:ext uri="{FF2B5EF4-FFF2-40B4-BE49-F238E27FC236}">
                <a16:creationId xmlns:a16="http://schemas.microsoft.com/office/drawing/2014/main" id="{1CB3611E-94E1-41B0-9C4E-3989EFB585A3}"/>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a:extLst>
              <a:ext uri="{FF2B5EF4-FFF2-40B4-BE49-F238E27FC236}">
                <a16:creationId xmlns:a16="http://schemas.microsoft.com/office/drawing/2014/main" id="{C836CB9A-1EFC-4502-B29F-0D3463F2046F}"/>
              </a:ext>
            </a:extLst>
          </p:cNvPr>
          <p:cNvSpPr txBox="1"/>
          <p:nvPr/>
        </p:nvSpPr>
        <p:spPr>
          <a:xfrm>
            <a:off x="1204722" y="4038600"/>
            <a:ext cx="10248169"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a:t>
            </a:r>
            <a:endParaRPr lang="en-US" sz="2700" dirty="0">
              <a:latin typeface="Poppins Medium" panose="00000600000000000000" pitchFamily="2" charset="0"/>
              <a:cs typeface="Poppins Medium" panose="00000600000000000000" pitchFamily="2" charset="0"/>
            </a:endParaRPr>
          </a:p>
        </p:txBody>
      </p:sp>
      <p:grpSp>
        <p:nvGrpSpPr>
          <p:cNvPr id="20" name="Group 19">
            <a:extLst>
              <a:ext uri="{FF2B5EF4-FFF2-40B4-BE49-F238E27FC236}">
                <a16:creationId xmlns:a16="http://schemas.microsoft.com/office/drawing/2014/main" id="{1E1C525B-295B-4E0B-A530-9914156CB675}"/>
              </a:ext>
            </a:extLst>
          </p:cNvPr>
          <p:cNvGrpSpPr/>
          <p:nvPr/>
        </p:nvGrpSpPr>
        <p:grpSpPr>
          <a:xfrm>
            <a:off x="12265025" y="4962832"/>
            <a:ext cx="10515600" cy="3790336"/>
            <a:chOff x="12188825" y="4962832"/>
            <a:chExt cx="10515600" cy="3790336"/>
          </a:xfrm>
        </p:grpSpPr>
        <p:sp>
          <p:nvSpPr>
            <p:cNvPr id="18" name="Rectangle 17">
              <a:extLst>
                <a:ext uri="{FF2B5EF4-FFF2-40B4-BE49-F238E27FC236}">
                  <a16:creationId xmlns:a16="http://schemas.microsoft.com/office/drawing/2014/main" id="{97977E43-A1D1-4C1C-8C1A-BF3EF90087E5}"/>
                </a:ext>
              </a:extLst>
            </p:cNvPr>
            <p:cNvSpPr/>
            <p:nvPr/>
          </p:nvSpPr>
          <p:spPr>
            <a:xfrm>
              <a:off x="12188825" y="4962832"/>
              <a:ext cx="10515600" cy="3790336"/>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9" name="TextBox 18">
              <a:extLst>
                <a:ext uri="{FF2B5EF4-FFF2-40B4-BE49-F238E27FC236}">
                  <a16:creationId xmlns:a16="http://schemas.microsoft.com/office/drawing/2014/main" id="{57861183-94B8-4816-8A59-75C254DBF0BE}"/>
                </a:ext>
              </a:extLst>
            </p:cNvPr>
            <p:cNvSpPr txBox="1"/>
            <p:nvPr/>
          </p:nvSpPr>
          <p:spPr>
            <a:xfrm>
              <a:off x="12532084" y="5933767"/>
              <a:ext cx="9829082" cy="1788951"/>
            </a:xfrm>
            <a:prstGeom prst="rect">
              <a:avLst/>
            </a:prstGeom>
            <a:noFill/>
          </p:spPr>
          <p:txBody>
            <a:bodyPr wrap="square" numCol="1" spcCol="720000" rtlCol="0">
              <a:spAutoFit/>
            </a:bodyPr>
            <a:lstStyle/>
            <a:p>
              <a:pPr algn="ctr">
                <a:lnSpc>
                  <a:spcPct val="140000"/>
                </a:lnSpc>
              </a:pPr>
              <a:r>
                <a:rPr lang="en-US" sz="2700" i="1">
                  <a:latin typeface="Poppins Light" panose="00000400000000000000" pitchFamily="2" charset="0"/>
                  <a:cs typeface="Poppins Light" panose="00000400000000000000" pitchFamily="2" charset="0"/>
                </a:rPr>
                <a:t>Seamlessly formula wireless resource</a:t>
              </a:r>
              <a:br>
                <a:rPr lang="en-US" sz="2700" i="1">
                  <a:latin typeface="Poppins Light" panose="00000400000000000000" pitchFamily="2" charset="0"/>
                  <a:cs typeface="Poppins Light" panose="00000400000000000000" pitchFamily="2" charset="0"/>
                </a:rPr>
              </a:br>
              <a:r>
                <a:rPr lang="en-US" sz="2700" i="1">
                  <a:latin typeface="Poppins Light" panose="00000400000000000000" pitchFamily="2" charset="0"/>
                  <a:cs typeface="Poppins Light" panose="00000400000000000000" pitchFamily="2" charset="0"/>
                </a:rPr>
                <a:t>backward compatible from results into quickly </a:t>
              </a:r>
              <a:br>
                <a:rPr lang="en-US" sz="2700" i="1">
                  <a:latin typeface="Poppins Light" panose="00000400000000000000" pitchFamily="2" charset="0"/>
                  <a:cs typeface="Poppins Light" panose="00000400000000000000" pitchFamily="2" charset="0"/>
                </a:rPr>
              </a:br>
              <a:r>
                <a:rPr lang="en-US" sz="2700" i="1">
                  <a:latin typeface="Poppins Light" panose="00000400000000000000" pitchFamily="2" charset="0"/>
                  <a:cs typeface="Poppins Light" panose="00000400000000000000" pitchFamily="2" charset="0"/>
                </a:rPr>
                <a:t>syndicate edition</a:t>
              </a:r>
              <a:endParaRPr lang="en-US" sz="2700" i="1" dirty="0">
                <a:latin typeface="Poppins Light" panose="00000400000000000000" pitchFamily="2" charset="0"/>
                <a:cs typeface="Poppins Light" panose="00000400000000000000" pitchFamily="2" charset="0"/>
              </a:endParaRPr>
            </a:p>
          </p:txBody>
        </p:sp>
      </p:grpSp>
      <p:sp>
        <p:nvSpPr>
          <p:cNvPr id="38" name="TextBox 37">
            <a:extLst>
              <a:ext uri="{FF2B5EF4-FFF2-40B4-BE49-F238E27FC236}">
                <a16:creationId xmlns:a16="http://schemas.microsoft.com/office/drawing/2014/main" id="{C9C8B718-11C9-4148-B1CF-2ED1EF41E8D8}"/>
              </a:ext>
            </a:extLst>
          </p:cNvPr>
          <p:cNvSpPr txBox="1"/>
          <p:nvPr/>
        </p:nvSpPr>
        <p:spPr>
          <a:xfrm>
            <a:off x="1238155" y="9369122"/>
            <a:ext cx="5388070" cy="3432478"/>
          </a:xfrm>
          <a:prstGeom prst="rect">
            <a:avLst/>
          </a:prstGeom>
          <a:noFill/>
        </p:spPr>
        <p:txBody>
          <a:bodyPr wrap="square" numCol="1" spcCol="720000" rtlCol="0">
            <a:spAutoFit/>
          </a:bodyPr>
          <a:lstStyle/>
          <a:p>
            <a:pPr>
              <a:lnSpc>
                <a:spcPct val="140000"/>
              </a:lnSpc>
            </a:pPr>
            <a:r>
              <a:rPr lang="en-US" sz="3500">
                <a:latin typeface="Poppins Medium" panose="00000600000000000000" pitchFamily="2" charset="0"/>
                <a:cs typeface="Poppins Medium" panose="00000600000000000000" pitchFamily="2" charset="0"/>
              </a:rPr>
              <a:t>Forecast #1</a:t>
            </a: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 wireless resources service supply visionary portals backward compatible.</a:t>
            </a:r>
            <a:endParaRPr lang="en-US" sz="2700" dirty="0">
              <a:latin typeface="Poppins Light" panose="00000400000000000000" pitchFamily="2" charset="0"/>
              <a:cs typeface="Poppins Light" panose="00000400000000000000" pitchFamily="2" charset="0"/>
            </a:endParaRPr>
          </a:p>
        </p:txBody>
      </p:sp>
      <p:sp>
        <p:nvSpPr>
          <p:cNvPr id="39" name="TextBox 38">
            <a:extLst>
              <a:ext uri="{FF2B5EF4-FFF2-40B4-BE49-F238E27FC236}">
                <a16:creationId xmlns:a16="http://schemas.microsoft.com/office/drawing/2014/main" id="{E413AB8D-D11E-4110-B87F-2E4C0F71EAF3}"/>
              </a:ext>
            </a:extLst>
          </p:cNvPr>
          <p:cNvSpPr txBox="1"/>
          <p:nvPr/>
        </p:nvSpPr>
        <p:spPr>
          <a:xfrm>
            <a:off x="7159625" y="9369122"/>
            <a:ext cx="5388070" cy="3432478"/>
          </a:xfrm>
          <a:prstGeom prst="rect">
            <a:avLst/>
          </a:prstGeom>
          <a:noFill/>
        </p:spPr>
        <p:txBody>
          <a:bodyPr wrap="square" numCol="1" spcCol="720000" rtlCol="0">
            <a:spAutoFit/>
          </a:bodyPr>
          <a:lstStyle/>
          <a:p>
            <a:pPr>
              <a:lnSpc>
                <a:spcPct val="140000"/>
              </a:lnSpc>
            </a:pPr>
            <a:r>
              <a:rPr lang="en-US" sz="3500">
                <a:latin typeface="Poppins Medium" panose="00000600000000000000" pitchFamily="2" charset="0"/>
                <a:cs typeface="Poppins Medium" panose="00000600000000000000" pitchFamily="2" charset="0"/>
              </a:rPr>
              <a:t>Forecast #2</a:t>
            </a: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 wireless resources service supply visionary portals backward compatible.</a:t>
            </a:r>
            <a:endParaRPr lang="en-US" sz="2700" dirty="0">
              <a:latin typeface="Poppins Light" panose="00000400000000000000" pitchFamily="2" charset="0"/>
              <a:cs typeface="Poppins Light" panose="00000400000000000000" pitchFamily="2" charset="0"/>
            </a:endParaRPr>
          </a:p>
        </p:txBody>
      </p:sp>
      <p:sp>
        <p:nvSpPr>
          <p:cNvPr id="40" name="TextBox 39">
            <a:extLst>
              <a:ext uri="{FF2B5EF4-FFF2-40B4-BE49-F238E27FC236}">
                <a16:creationId xmlns:a16="http://schemas.microsoft.com/office/drawing/2014/main" id="{02136EEA-102E-4604-B327-7F91140A19A9}"/>
              </a:ext>
            </a:extLst>
          </p:cNvPr>
          <p:cNvSpPr txBox="1"/>
          <p:nvPr/>
        </p:nvSpPr>
        <p:spPr>
          <a:xfrm>
            <a:off x="1280922" y="6364449"/>
            <a:ext cx="9828710" cy="1788951"/>
          </a:xfrm>
          <a:prstGeom prst="rect">
            <a:avLst/>
          </a:prstGeom>
          <a:noFill/>
        </p:spPr>
        <p:txBody>
          <a:bodyPr wrap="square" numCol="1" spcCol="720000" rtlCol="0">
            <a:spAutoFit/>
          </a:bodyPr>
          <a:lstStyle/>
          <a:p>
            <a:pPr>
              <a:lnSpc>
                <a:spcPct val="140000"/>
              </a:lnSpc>
              <a:spcBef>
                <a:spcPts val="2400"/>
              </a:spcBef>
            </a:pPr>
            <a:r>
              <a:rPr lang="en-US" sz="2700">
                <a:latin typeface="Poppins Light" panose="00000400000000000000" pitchFamily="2" charset="0"/>
                <a:cs typeface="Poppins Light" panose="00000400000000000000" pitchFamily="2" charset="0"/>
              </a:rPr>
              <a:t>Compellingly aggregate innovation whereas integrated schemas. Assertively synergize platform business rather than enterprise growth strategies. </a:t>
            </a:r>
            <a:endParaRPr lang="en-US" sz="2700" dirty="0">
              <a:latin typeface="Poppins Light" panose="00000400000000000000" pitchFamily="2" charset="0"/>
              <a:cs typeface="Poppins Light" panose="00000400000000000000" pitchFamily="2" charset="0"/>
            </a:endParaRPr>
          </a:p>
        </p:txBody>
      </p:sp>
    </p:spTree>
    <p:extLst>
      <p:ext uri="{BB962C8B-B14F-4D97-AF65-F5344CB8AC3E}">
        <p14:creationId xmlns:p14="http://schemas.microsoft.com/office/powerpoint/2010/main" val="3774523477"/>
      </p:ext>
    </p:extLst>
  </p:cSld>
  <p:clrMapOvr>
    <a:masterClrMapping/>
  </p:clrMapOvr>
  <p:transition spd="slow" advClick="0" advTm="1000">
    <p:push/>
  </p:transition>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Picture Placeholder 8">
            <a:extLst>
              <a:ext uri="{FF2B5EF4-FFF2-40B4-BE49-F238E27FC236}">
                <a16:creationId xmlns:a16="http://schemas.microsoft.com/office/drawing/2014/main" id="{7EDF42A7-2499-44D3-AB24-09DEFBE8193B}"/>
              </a:ext>
            </a:extLst>
          </p:cNvPr>
          <p:cNvSpPr>
            <a:spLocks noGrp="1"/>
          </p:cNvSpPr>
          <p:nvPr>
            <p:ph type="pic" sz="quarter" idx="10"/>
          </p:nvPr>
        </p:nvSpPr>
        <p:spPr/>
      </p:sp>
      <p:sp>
        <p:nvSpPr>
          <p:cNvPr id="2" name="TextBox 1">
            <a:extLst>
              <a:ext uri="{FF2B5EF4-FFF2-40B4-BE49-F238E27FC236}">
                <a16:creationId xmlns:a16="http://schemas.microsoft.com/office/drawing/2014/main" id="{F23D3092-F224-4D1C-898A-F57637A4F95D}"/>
              </a:ext>
            </a:extLst>
          </p:cNvPr>
          <p:cNvSpPr txBox="1"/>
          <p:nvPr/>
        </p:nvSpPr>
        <p:spPr>
          <a:xfrm>
            <a:off x="1204725" y="2264849"/>
            <a:ext cx="11517500" cy="1661993"/>
          </a:xfrm>
          <a:prstGeom prst="rect">
            <a:avLst/>
          </a:prstGeom>
          <a:noFill/>
        </p:spPr>
        <p:txBody>
          <a:bodyPr wrap="square" rtlCol="0">
            <a:spAutoFit/>
          </a:bodyPr>
          <a:lstStyle/>
          <a:p>
            <a:pPr>
              <a:lnSpc>
                <a:spcPct val="80000"/>
              </a:lnSpc>
            </a:pPr>
            <a:r>
              <a:rPr lang="en-US" sz="12000" spc="600">
                <a:latin typeface="Bebas Neue Regular" panose="020B0606020202050201" pitchFamily="34" charset="0"/>
              </a:rPr>
              <a:t>product </a:t>
            </a:r>
            <a:r>
              <a:rPr lang="en-US" sz="12000" spc="600">
                <a:solidFill>
                  <a:schemeClr val="accent2"/>
                </a:solidFill>
                <a:latin typeface="Bebas Neue Regular" panose="020B0606020202050201" pitchFamily="34" charset="0"/>
              </a:rPr>
              <a:t>overview</a:t>
            </a:r>
            <a:endParaRPr lang="ru-RU" sz="12000" spc="600">
              <a:latin typeface="+mj-lt"/>
            </a:endParaRPr>
          </a:p>
        </p:txBody>
      </p:sp>
      <p:sp>
        <p:nvSpPr>
          <p:cNvPr id="3" name="TextBox 2">
            <a:extLst>
              <a:ext uri="{FF2B5EF4-FFF2-40B4-BE49-F238E27FC236}">
                <a16:creationId xmlns:a16="http://schemas.microsoft.com/office/drawing/2014/main" id="{9E6179EF-7EFB-4D8F-90E5-CBD47504DF88}"/>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4" name="Rectangle 3">
            <a:extLst>
              <a:ext uri="{FF2B5EF4-FFF2-40B4-BE49-F238E27FC236}">
                <a16:creationId xmlns:a16="http://schemas.microsoft.com/office/drawing/2014/main" id="{40ABC070-022C-406E-90E6-688EF288F709}"/>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 name="TextBox 4">
            <a:extLst>
              <a:ext uri="{FF2B5EF4-FFF2-40B4-BE49-F238E27FC236}">
                <a16:creationId xmlns:a16="http://schemas.microsoft.com/office/drawing/2014/main" id="{D6C6C052-1DCB-4552-B527-6935D84ABCA7}"/>
              </a:ext>
            </a:extLst>
          </p:cNvPr>
          <p:cNvSpPr txBox="1"/>
          <p:nvPr/>
        </p:nvSpPr>
        <p:spPr>
          <a:xfrm>
            <a:off x="14246225" y="1676400"/>
            <a:ext cx="8774302"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cxnSp>
        <p:nvCxnSpPr>
          <p:cNvPr id="7" name="Straight Connector 6">
            <a:extLst>
              <a:ext uri="{FF2B5EF4-FFF2-40B4-BE49-F238E27FC236}">
                <a16:creationId xmlns:a16="http://schemas.microsoft.com/office/drawing/2014/main" id="{0107BACC-EB3D-481D-A61F-2CF7509BAF61}"/>
              </a:ext>
            </a:extLst>
          </p:cNvPr>
          <p:cNvCxnSpPr>
            <a:cxnSpLocks/>
          </p:cNvCxnSpPr>
          <p:nvPr/>
        </p:nvCxnSpPr>
        <p:spPr>
          <a:xfrm>
            <a:off x="1383686" y="4724400"/>
            <a:ext cx="16901139" cy="0"/>
          </a:xfrm>
          <a:prstGeom prst="line">
            <a:avLst/>
          </a:prstGeom>
        </p:spPr>
        <p:style>
          <a:lnRef idx="1">
            <a:schemeClr val="accent1"/>
          </a:lnRef>
          <a:fillRef idx="0">
            <a:schemeClr val="accent1"/>
          </a:fillRef>
          <a:effectRef idx="0">
            <a:schemeClr val="accent1"/>
          </a:effectRef>
          <a:fontRef idx="minor">
            <a:schemeClr val="tx1"/>
          </a:fontRef>
        </p:style>
      </p:cxnSp>
      <p:sp>
        <p:nvSpPr>
          <p:cNvPr id="27" name="TextBox 26">
            <a:extLst>
              <a:ext uri="{FF2B5EF4-FFF2-40B4-BE49-F238E27FC236}">
                <a16:creationId xmlns:a16="http://schemas.microsoft.com/office/drawing/2014/main" id="{309E4AB7-AAA7-471F-AA97-87E47D67B3E2}"/>
              </a:ext>
            </a:extLst>
          </p:cNvPr>
          <p:cNvSpPr txBox="1"/>
          <p:nvPr/>
        </p:nvSpPr>
        <p:spPr>
          <a:xfrm>
            <a:off x="1238155" y="5988420"/>
            <a:ext cx="4549870" cy="2850780"/>
          </a:xfrm>
          <a:prstGeom prst="rect">
            <a:avLst/>
          </a:prstGeom>
          <a:noFill/>
        </p:spPr>
        <p:txBody>
          <a:bodyPr wrap="square" numCol="1" spcCol="720000" rtlCol="0">
            <a:spAutoFit/>
          </a:bodyPr>
          <a:lstStyle/>
          <a:p>
            <a:pPr>
              <a:lnSpc>
                <a:spcPct val="140000"/>
              </a:lnSpc>
            </a:pPr>
            <a:r>
              <a:rPr lang="en-US" sz="3200">
                <a:latin typeface="Poppins Medium" panose="00000600000000000000" pitchFamily="2" charset="0"/>
                <a:cs typeface="Poppins Medium" panose="00000600000000000000" pitchFamily="2" charset="0"/>
              </a:rPr>
              <a:t>Feature #1</a:t>
            </a: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 service supply visionary compatible.</a:t>
            </a:r>
            <a:endParaRPr lang="en-US" sz="2700" dirty="0">
              <a:latin typeface="Poppins Light" panose="00000400000000000000" pitchFamily="2" charset="0"/>
              <a:cs typeface="Poppins Light" panose="00000400000000000000" pitchFamily="2" charset="0"/>
            </a:endParaRPr>
          </a:p>
        </p:txBody>
      </p:sp>
      <p:sp>
        <p:nvSpPr>
          <p:cNvPr id="28" name="TextBox 27">
            <a:extLst>
              <a:ext uri="{FF2B5EF4-FFF2-40B4-BE49-F238E27FC236}">
                <a16:creationId xmlns:a16="http://schemas.microsoft.com/office/drawing/2014/main" id="{B947083E-289E-4B4B-9C18-0DE296CBC9CD}"/>
              </a:ext>
            </a:extLst>
          </p:cNvPr>
          <p:cNvSpPr txBox="1"/>
          <p:nvPr/>
        </p:nvSpPr>
        <p:spPr>
          <a:xfrm>
            <a:off x="6778625" y="5988420"/>
            <a:ext cx="4267200" cy="2850780"/>
          </a:xfrm>
          <a:prstGeom prst="rect">
            <a:avLst/>
          </a:prstGeom>
          <a:noFill/>
        </p:spPr>
        <p:txBody>
          <a:bodyPr wrap="square" numCol="1" spcCol="720000" rtlCol="0">
            <a:spAutoFit/>
          </a:bodyPr>
          <a:lstStyle/>
          <a:p>
            <a:pPr>
              <a:lnSpc>
                <a:spcPct val="140000"/>
              </a:lnSpc>
            </a:pPr>
            <a:r>
              <a:rPr lang="en-US" sz="3200">
                <a:latin typeface="Poppins Medium" panose="00000600000000000000" pitchFamily="2" charset="0"/>
                <a:cs typeface="Poppins Medium" panose="00000600000000000000" pitchFamily="2" charset="0"/>
              </a:rPr>
              <a:t>Feature #2</a:t>
            </a: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 service supply visionary compatible.</a:t>
            </a:r>
            <a:endParaRPr lang="en-US" sz="2700" dirty="0">
              <a:latin typeface="Poppins Light" panose="00000400000000000000" pitchFamily="2" charset="0"/>
              <a:cs typeface="Poppins Light" panose="00000400000000000000" pitchFamily="2" charset="0"/>
            </a:endParaRPr>
          </a:p>
        </p:txBody>
      </p:sp>
      <p:sp>
        <p:nvSpPr>
          <p:cNvPr id="31" name="TextBox 30">
            <a:extLst>
              <a:ext uri="{FF2B5EF4-FFF2-40B4-BE49-F238E27FC236}">
                <a16:creationId xmlns:a16="http://schemas.microsoft.com/office/drawing/2014/main" id="{62B92493-007E-4A76-BC29-AF71B6FC0374}"/>
              </a:ext>
            </a:extLst>
          </p:cNvPr>
          <p:cNvSpPr txBox="1"/>
          <p:nvPr/>
        </p:nvSpPr>
        <p:spPr>
          <a:xfrm>
            <a:off x="1238155" y="9722220"/>
            <a:ext cx="4549870" cy="2850780"/>
          </a:xfrm>
          <a:prstGeom prst="rect">
            <a:avLst/>
          </a:prstGeom>
          <a:noFill/>
        </p:spPr>
        <p:txBody>
          <a:bodyPr wrap="square" numCol="1" spcCol="720000" rtlCol="0">
            <a:spAutoFit/>
          </a:bodyPr>
          <a:lstStyle/>
          <a:p>
            <a:pPr>
              <a:lnSpc>
                <a:spcPct val="140000"/>
              </a:lnSpc>
            </a:pPr>
            <a:r>
              <a:rPr lang="en-US" sz="3200">
                <a:latin typeface="Poppins Medium" panose="00000600000000000000" pitchFamily="2" charset="0"/>
                <a:cs typeface="Poppins Medium" panose="00000600000000000000" pitchFamily="2" charset="0"/>
              </a:rPr>
              <a:t>Feature #3</a:t>
            </a: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 service supply visionary compatible.</a:t>
            </a:r>
            <a:endParaRPr lang="en-US" sz="2700" dirty="0">
              <a:latin typeface="Poppins Light" panose="00000400000000000000" pitchFamily="2" charset="0"/>
              <a:cs typeface="Poppins Light" panose="00000400000000000000" pitchFamily="2" charset="0"/>
            </a:endParaRPr>
          </a:p>
        </p:txBody>
      </p:sp>
      <p:sp>
        <p:nvSpPr>
          <p:cNvPr id="32" name="TextBox 31">
            <a:extLst>
              <a:ext uri="{FF2B5EF4-FFF2-40B4-BE49-F238E27FC236}">
                <a16:creationId xmlns:a16="http://schemas.microsoft.com/office/drawing/2014/main" id="{5C5A4516-5E57-43F4-B061-15EA4938628C}"/>
              </a:ext>
            </a:extLst>
          </p:cNvPr>
          <p:cNvSpPr txBox="1"/>
          <p:nvPr/>
        </p:nvSpPr>
        <p:spPr>
          <a:xfrm>
            <a:off x="6778625" y="9722220"/>
            <a:ext cx="4267200" cy="2850780"/>
          </a:xfrm>
          <a:prstGeom prst="rect">
            <a:avLst/>
          </a:prstGeom>
          <a:noFill/>
        </p:spPr>
        <p:txBody>
          <a:bodyPr wrap="square" numCol="1" spcCol="720000" rtlCol="0">
            <a:spAutoFit/>
          </a:bodyPr>
          <a:lstStyle/>
          <a:p>
            <a:pPr>
              <a:lnSpc>
                <a:spcPct val="140000"/>
              </a:lnSpc>
            </a:pPr>
            <a:r>
              <a:rPr lang="en-US" sz="3200">
                <a:latin typeface="Poppins Medium" panose="00000600000000000000" pitchFamily="2" charset="0"/>
                <a:cs typeface="Poppins Medium" panose="00000600000000000000" pitchFamily="2" charset="0"/>
              </a:rPr>
              <a:t>Feature #4</a:t>
            </a:r>
          </a:p>
          <a:p>
            <a:pPr>
              <a:lnSpc>
                <a:spcPct val="140000"/>
              </a:lnSpc>
              <a:spcBef>
                <a:spcPts val="2400"/>
              </a:spcBef>
            </a:pPr>
            <a:r>
              <a:rPr lang="en-US" sz="2700">
                <a:latin typeface="Poppins Light" panose="00000400000000000000" pitchFamily="2" charset="0"/>
                <a:cs typeface="Poppins Light" panose="00000400000000000000" pitchFamily="2" charset="0"/>
              </a:rPr>
              <a:t>Seamlessly formula service supply visionary compatible.</a:t>
            </a:r>
            <a:endParaRPr lang="en-US" sz="2700" dirty="0">
              <a:latin typeface="Poppins Light" panose="00000400000000000000" pitchFamily="2" charset="0"/>
              <a:cs typeface="Poppins Light" panose="00000400000000000000" pitchFamily="2" charset="0"/>
            </a:endParaRPr>
          </a:p>
        </p:txBody>
      </p:sp>
      <p:sp>
        <p:nvSpPr>
          <p:cNvPr id="38" name="Rectangle 37">
            <a:extLst>
              <a:ext uri="{FF2B5EF4-FFF2-40B4-BE49-F238E27FC236}">
                <a16:creationId xmlns:a16="http://schemas.microsoft.com/office/drawing/2014/main" id="{7E8A777E-BA78-4CB3-8B0B-A383E3C2B9CF}"/>
              </a:ext>
            </a:extLst>
          </p:cNvPr>
          <p:cNvSpPr/>
          <p:nvPr/>
        </p:nvSpPr>
        <p:spPr>
          <a:xfrm>
            <a:off x="19732625" y="4724400"/>
            <a:ext cx="3304392" cy="33527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0" name="Freeform 76">
            <a:extLst>
              <a:ext uri="{FF2B5EF4-FFF2-40B4-BE49-F238E27FC236}">
                <a16:creationId xmlns:a16="http://schemas.microsoft.com/office/drawing/2014/main" id="{D8EF7177-BCCB-4304-ADC8-8C7EF3C19B27}"/>
              </a:ext>
            </a:extLst>
          </p:cNvPr>
          <p:cNvSpPr>
            <a:spLocks noEditPoints="1"/>
          </p:cNvSpPr>
          <p:nvPr/>
        </p:nvSpPr>
        <p:spPr bwMode="auto">
          <a:xfrm>
            <a:off x="20697042" y="5715001"/>
            <a:ext cx="1375558" cy="1371596"/>
          </a:xfrm>
          <a:custGeom>
            <a:avLst/>
            <a:gdLst>
              <a:gd name="T0" fmla="*/ 39 w 147"/>
              <a:gd name="T1" fmla="*/ 23 h 146"/>
              <a:gd name="T2" fmla="*/ 53 w 147"/>
              <a:gd name="T3" fmla="*/ 18 h 146"/>
              <a:gd name="T4" fmla="*/ 62 w 147"/>
              <a:gd name="T5" fmla="*/ 20 h 146"/>
              <a:gd name="T6" fmla="*/ 83 w 147"/>
              <a:gd name="T7" fmla="*/ 7 h 146"/>
              <a:gd name="T8" fmla="*/ 90 w 147"/>
              <a:gd name="T9" fmla="*/ 27 h 146"/>
              <a:gd name="T10" fmla="*/ 107 w 147"/>
              <a:gd name="T11" fmla="*/ 26 h 146"/>
              <a:gd name="T12" fmla="*/ 102 w 147"/>
              <a:gd name="T13" fmla="*/ 34 h 146"/>
              <a:gd name="T14" fmla="*/ 112 w 147"/>
              <a:gd name="T15" fmla="*/ 45 h 146"/>
              <a:gd name="T16" fmla="*/ 140 w 147"/>
              <a:gd name="T17" fmla="*/ 63 h 146"/>
              <a:gd name="T18" fmla="*/ 123 w 147"/>
              <a:gd name="T19" fmla="*/ 107 h 146"/>
              <a:gd name="T20" fmla="*/ 87 w 147"/>
              <a:gd name="T21" fmla="*/ 0 h 146"/>
              <a:gd name="T22" fmla="*/ 120 w 147"/>
              <a:gd name="T23" fmla="*/ 18 h 146"/>
              <a:gd name="T24" fmla="*/ 105 w 147"/>
              <a:gd name="T25" fmla="*/ 10 h 146"/>
              <a:gd name="T26" fmla="*/ 116 w 147"/>
              <a:gd name="T27" fmla="*/ 29 h 146"/>
              <a:gd name="T28" fmla="*/ 140 w 147"/>
              <a:gd name="T29" fmla="*/ 56 h 146"/>
              <a:gd name="T30" fmla="*/ 60 w 147"/>
              <a:gd name="T31" fmla="*/ 26 h 146"/>
              <a:gd name="T32" fmla="*/ 60 w 147"/>
              <a:gd name="T33" fmla="*/ 146 h 146"/>
              <a:gd name="T34" fmla="*/ 60 w 147"/>
              <a:gd name="T35" fmla="*/ 26 h 146"/>
              <a:gd name="T36" fmla="*/ 34 w 147"/>
              <a:gd name="T37" fmla="*/ 50 h 146"/>
              <a:gd name="T38" fmla="*/ 42 w 147"/>
              <a:gd name="T39" fmla="*/ 36 h 146"/>
              <a:gd name="T40" fmla="*/ 31 w 147"/>
              <a:gd name="T41" fmla="*/ 56 h 146"/>
              <a:gd name="T42" fmla="*/ 7 w 147"/>
              <a:gd name="T43" fmla="*/ 83 h 146"/>
              <a:gd name="T44" fmla="*/ 7 w 147"/>
              <a:gd name="T45" fmla="*/ 89 h 146"/>
              <a:gd name="T46" fmla="*/ 31 w 147"/>
              <a:gd name="T47" fmla="*/ 116 h 146"/>
              <a:gd name="T48" fmla="*/ 7 w 147"/>
              <a:gd name="T49" fmla="*/ 89 h 146"/>
              <a:gd name="T50" fmla="*/ 34 w 147"/>
              <a:gd name="T51" fmla="*/ 122 h 146"/>
              <a:gd name="T52" fmla="*/ 27 w 147"/>
              <a:gd name="T53" fmla="*/ 127 h 146"/>
              <a:gd name="T54" fmla="*/ 40 w 147"/>
              <a:gd name="T55" fmla="*/ 120 h 146"/>
              <a:gd name="T56" fmla="*/ 57 w 147"/>
              <a:gd name="T57" fmla="*/ 139 h 146"/>
              <a:gd name="T58" fmla="*/ 37 w 147"/>
              <a:gd name="T59" fmla="*/ 113 h 146"/>
              <a:gd name="T60" fmla="*/ 57 w 147"/>
              <a:gd name="T61" fmla="*/ 89 h 146"/>
              <a:gd name="T62" fmla="*/ 57 w 147"/>
              <a:gd name="T63" fmla="*/ 83 h 146"/>
              <a:gd name="T64" fmla="*/ 37 w 147"/>
              <a:gd name="T65" fmla="*/ 59 h 146"/>
              <a:gd name="T66" fmla="*/ 57 w 147"/>
              <a:gd name="T67" fmla="*/ 83 h 146"/>
              <a:gd name="T68" fmla="*/ 40 w 147"/>
              <a:gd name="T69" fmla="*/ 53 h 146"/>
              <a:gd name="T70" fmla="*/ 57 w 147"/>
              <a:gd name="T71" fmla="*/ 56 h 146"/>
              <a:gd name="T72" fmla="*/ 87 w 147"/>
              <a:gd name="T73" fmla="*/ 50 h 146"/>
              <a:gd name="T74" fmla="*/ 94 w 147"/>
              <a:gd name="T75" fmla="*/ 45 h 146"/>
              <a:gd name="T76" fmla="*/ 81 w 147"/>
              <a:gd name="T77" fmla="*/ 53 h 146"/>
              <a:gd name="T78" fmla="*/ 64 w 147"/>
              <a:gd name="T79" fmla="*/ 33 h 146"/>
              <a:gd name="T80" fmla="*/ 83 w 147"/>
              <a:gd name="T81" fmla="*/ 59 h 146"/>
              <a:gd name="T82" fmla="*/ 64 w 147"/>
              <a:gd name="T83" fmla="*/ 83 h 146"/>
              <a:gd name="T84" fmla="*/ 64 w 147"/>
              <a:gd name="T85" fmla="*/ 89 h 146"/>
              <a:gd name="T86" fmla="*/ 83 w 147"/>
              <a:gd name="T87" fmla="*/ 113 h 146"/>
              <a:gd name="T88" fmla="*/ 64 w 147"/>
              <a:gd name="T89" fmla="*/ 89 h 146"/>
              <a:gd name="T90" fmla="*/ 64 w 147"/>
              <a:gd name="T91" fmla="*/ 116 h 146"/>
              <a:gd name="T92" fmla="*/ 64 w 147"/>
              <a:gd name="T93" fmla="*/ 139 h 146"/>
              <a:gd name="T94" fmla="*/ 87 w 147"/>
              <a:gd name="T95" fmla="*/ 122 h 146"/>
              <a:gd name="T96" fmla="*/ 79 w 147"/>
              <a:gd name="T97" fmla="*/ 136 h 146"/>
              <a:gd name="T98" fmla="*/ 89 w 147"/>
              <a:gd name="T99" fmla="*/ 116 h 146"/>
              <a:gd name="T100" fmla="*/ 113 w 147"/>
              <a:gd name="T101" fmla="*/ 89 h 146"/>
              <a:gd name="T102" fmla="*/ 93 w 147"/>
              <a:gd name="T103" fmla="*/ 83 h 146"/>
              <a:gd name="T104" fmla="*/ 99 w 147"/>
              <a:gd name="T105" fmla="*/ 49 h 146"/>
              <a:gd name="T106" fmla="*/ 93 w 147"/>
              <a:gd name="T107" fmla="*/ 83 h 14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147" h="146">
                <a:moveTo>
                  <a:pt x="87" y="0"/>
                </a:moveTo>
                <a:cubicBezTo>
                  <a:pt x="68" y="0"/>
                  <a:pt x="50" y="9"/>
                  <a:pt x="39" y="23"/>
                </a:cubicBezTo>
                <a:cubicBezTo>
                  <a:pt x="44" y="21"/>
                  <a:pt x="50" y="20"/>
                  <a:pt x="55" y="20"/>
                </a:cubicBezTo>
                <a:cubicBezTo>
                  <a:pt x="54" y="19"/>
                  <a:pt x="54" y="19"/>
                  <a:pt x="53" y="18"/>
                </a:cubicBezTo>
                <a:cubicBezTo>
                  <a:pt x="58" y="15"/>
                  <a:pt x="63" y="12"/>
                  <a:pt x="68" y="10"/>
                </a:cubicBezTo>
                <a:cubicBezTo>
                  <a:pt x="66" y="12"/>
                  <a:pt x="64" y="16"/>
                  <a:pt x="62" y="20"/>
                </a:cubicBezTo>
                <a:cubicBezTo>
                  <a:pt x="64" y="20"/>
                  <a:pt x="67" y="20"/>
                  <a:pt x="69" y="20"/>
                </a:cubicBezTo>
                <a:cubicBezTo>
                  <a:pt x="73" y="13"/>
                  <a:pt x="78" y="8"/>
                  <a:pt x="83" y="7"/>
                </a:cubicBezTo>
                <a:cubicBezTo>
                  <a:pt x="83" y="24"/>
                  <a:pt x="83" y="24"/>
                  <a:pt x="83" y="24"/>
                </a:cubicBezTo>
                <a:cubicBezTo>
                  <a:pt x="86" y="25"/>
                  <a:pt x="88" y="26"/>
                  <a:pt x="90" y="27"/>
                </a:cubicBezTo>
                <a:cubicBezTo>
                  <a:pt x="90" y="7"/>
                  <a:pt x="90" y="7"/>
                  <a:pt x="90" y="7"/>
                </a:cubicBezTo>
                <a:cubicBezTo>
                  <a:pt x="97" y="8"/>
                  <a:pt x="103" y="16"/>
                  <a:pt x="107" y="26"/>
                </a:cubicBezTo>
                <a:cubicBezTo>
                  <a:pt x="103" y="27"/>
                  <a:pt x="99" y="28"/>
                  <a:pt x="94" y="29"/>
                </a:cubicBezTo>
                <a:cubicBezTo>
                  <a:pt x="97" y="31"/>
                  <a:pt x="100" y="32"/>
                  <a:pt x="102" y="34"/>
                </a:cubicBezTo>
                <a:cubicBezTo>
                  <a:pt x="105" y="34"/>
                  <a:pt x="107" y="33"/>
                  <a:pt x="110" y="32"/>
                </a:cubicBezTo>
                <a:cubicBezTo>
                  <a:pt x="111" y="36"/>
                  <a:pt x="112" y="40"/>
                  <a:pt x="112" y="45"/>
                </a:cubicBezTo>
                <a:cubicBezTo>
                  <a:pt x="117" y="50"/>
                  <a:pt x="120" y="56"/>
                  <a:pt x="122" y="63"/>
                </a:cubicBezTo>
                <a:cubicBezTo>
                  <a:pt x="140" y="63"/>
                  <a:pt x="140" y="63"/>
                  <a:pt x="140" y="63"/>
                </a:cubicBezTo>
                <a:cubicBezTo>
                  <a:pt x="139" y="75"/>
                  <a:pt x="134" y="87"/>
                  <a:pt x="126" y="95"/>
                </a:cubicBezTo>
                <a:cubicBezTo>
                  <a:pt x="125" y="99"/>
                  <a:pt x="125" y="103"/>
                  <a:pt x="123" y="107"/>
                </a:cubicBezTo>
                <a:cubicBezTo>
                  <a:pt x="138" y="96"/>
                  <a:pt x="147" y="79"/>
                  <a:pt x="147" y="59"/>
                </a:cubicBezTo>
                <a:cubicBezTo>
                  <a:pt x="147" y="26"/>
                  <a:pt x="120" y="0"/>
                  <a:pt x="87" y="0"/>
                </a:cubicBezTo>
                <a:close/>
                <a:moveTo>
                  <a:pt x="105" y="10"/>
                </a:moveTo>
                <a:cubicBezTo>
                  <a:pt x="111" y="12"/>
                  <a:pt x="116" y="15"/>
                  <a:pt x="120" y="18"/>
                </a:cubicBezTo>
                <a:cubicBezTo>
                  <a:pt x="118" y="20"/>
                  <a:pt x="116" y="22"/>
                  <a:pt x="113" y="23"/>
                </a:cubicBezTo>
                <a:cubicBezTo>
                  <a:pt x="111" y="18"/>
                  <a:pt x="108" y="13"/>
                  <a:pt x="105" y="10"/>
                </a:cubicBezTo>
                <a:close/>
                <a:moveTo>
                  <a:pt x="120" y="56"/>
                </a:moveTo>
                <a:cubicBezTo>
                  <a:pt x="120" y="46"/>
                  <a:pt x="118" y="37"/>
                  <a:pt x="116" y="29"/>
                </a:cubicBezTo>
                <a:cubicBezTo>
                  <a:pt x="119" y="28"/>
                  <a:pt x="122" y="25"/>
                  <a:pt x="125" y="23"/>
                </a:cubicBezTo>
                <a:cubicBezTo>
                  <a:pt x="134" y="32"/>
                  <a:pt x="139" y="43"/>
                  <a:pt x="140" y="56"/>
                </a:cubicBezTo>
                <a:lnTo>
                  <a:pt x="120" y="56"/>
                </a:lnTo>
                <a:close/>
                <a:moveTo>
                  <a:pt x="60" y="26"/>
                </a:moveTo>
                <a:cubicBezTo>
                  <a:pt x="27" y="26"/>
                  <a:pt x="0" y="53"/>
                  <a:pt x="0" y="86"/>
                </a:cubicBezTo>
                <a:cubicBezTo>
                  <a:pt x="0" y="119"/>
                  <a:pt x="27" y="146"/>
                  <a:pt x="60" y="146"/>
                </a:cubicBezTo>
                <a:cubicBezTo>
                  <a:pt x="93" y="146"/>
                  <a:pt x="120" y="119"/>
                  <a:pt x="120" y="86"/>
                </a:cubicBezTo>
                <a:cubicBezTo>
                  <a:pt x="120" y="53"/>
                  <a:pt x="93" y="26"/>
                  <a:pt x="60" y="26"/>
                </a:cubicBezTo>
                <a:close/>
                <a:moveTo>
                  <a:pt x="42" y="36"/>
                </a:moveTo>
                <a:cubicBezTo>
                  <a:pt x="39" y="40"/>
                  <a:pt x="36" y="45"/>
                  <a:pt x="34" y="50"/>
                </a:cubicBezTo>
                <a:cubicBezTo>
                  <a:pt x="31" y="48"/>
                  <a:pt x="29" y="47"/>
                  <a:pt x="27" y="45"/>
                </a:cubicBezTo>
                <a:cubicBezTo>
                  <a:pt x="31" y="41"/>
                  <a:pt x="36" y="38"/>
                  <a:pt x="42" y="36"/>
                </a:cubicBezTo>
                <a:close/>
                <a:moveTo>
                  <a:pt x="22" y="49"/>
                </a:moveTo>
                <a:cubicBezTo>
                  <a:pt x="25" y="52"/>
                  <a:pt x="28" y="54"/>
                  <a:pt x="31" y="56"/>
                </a:cubicBezTo>
                <a:cubicBezTo>
                  <a:pt x="29" y="64"/>
                  <a:pt x="27" y="73"/>
                  <a:pt x="27" y="83"/>
                </a:cubicBezTo>
                <a:cubicBezTo>
                  <a:pt x="7" y="83"/>
                  <a:pt x="7" y="83"/>
                  <a:pt x="7" y="83"/>
                </a:cubicBezTo>
                <a:cubicBezTo>
                  <a:pt x="8" y="70"/>
                  <a:pt x="13" y="58"/>
                  <a:pt x="22" y="49"/>
                </a:cubicBezTo>
                <a:close/>
                <a:moveTo>
                  <a:pt x="7" y="89"/>
                </a:moveTo>
                <a:cubicBezTo>
                  <a:pt x="27" y="89"/>
                  <a:pt x="27" y="89"/>
                  <a:pt x="27" y="89"/>
                </a:cubicBezTo>
                <a:cubicBezTo>
                  <a:pt x="27" y="99"/>
                  <a:pt x="29" y="108"/>
                  <a:pt x="31" y="116"/>
                </a:cubicBezTo>
                <a:cubicBezTo>
                  <a:pt x="28" y="118"/>
                  <a:pt x="25" y="120"/>
                  <a:pt x="22" y="123"/>
                </a:cubicBezTo>
                <a:cubicBezTo>
                  <a:pt x="13" y="114"/>
                  <a:pt x="8" y="102"/>
                  <a:pt x="7" y="89"/>
                </a:cubicBezTo>
                <a:close/>
                <a:moveTo>
                  <a:pt x="27" y="127"/>
                </a:moveTo>
                <a:cubicBezTo>
                  <a:pt x="29" y="125"/>
                  <a:pt x="31" y="124"/>
                  <a:pt x="34" y="122"/>
                </a:cubicBezTo>
                <a:cubicBezTo>
                  <a:pt x="36" y="128"/>
                  <a:pt x="39" y="132"/>
                  <a:pt x="42" y="136"/>
                </a:cubicBezTo>
                <a:cubicBezTo>
                  <a:pt x="36" y="134"/>
                  <a:pt x="31" y="131"/>
                  <a:pt x="27" y="127"/>
                </a:cubicBezTo>
                <a:close/>
                <a:moveTo>
                  <a:pt x="57" y="139"/>
                </a:moveTo>
                <a:cubicBezTo>
                  <a:pt x="50" y="137"/>
                  <a:pt x="44" y="130"/>
                  <a:pt x="40" y="120"/>
                </a:cubicBezTo>
                <a:cubicBezTo>
                  <a:pt x="45" y="118"/>
                  <a:pt x="51" y="117"/>
                  <a:pt x="57" y="116"/>
                </a:cubicBezTo>
                <a:lnTo>
                  <a:pt x="57" y="139"/>
                </a:lnTo>
                <a:close/>
                <a:moveTo>
                  <a:pt x="57" y="110"/>
                </a:moveTo>
                <a:cubicBezTo>
                  <a:pt x="50" y="110"/>
                  <a:pt x="43" y="111"/>
                  <a:pt x="37" y="113"/>
                </a:cubicBezTo>
                <a:cubicBezTo>
                  <a:pt x="35" y="106"/>
                  <a:pt x="34" y="98"/>
                  <a:pt x="34" y="89"/>
                </a:cubicBezTo>
                <a:cubicBezTo>
                  <a:pt x="57" y="89"/>
                  <a:pt x="57" y="89"/>
                  <a:pt x="57" y="89"/>
                </a:cubicBezTo>
                <a:lnTo>
                  <a:pt x="57" y="110"/>
                </a:lnTo>
                <a:close/>
                <a:moveTo>
                  <a:pt x="57" y="83"/>
                </a:moveTo>
                <a:cubicBezTo>
                  <a:pt x="34" y="83"/>
                  <a:pt x="34" y="83"/>
                  <a:pt x="34" y="83"/>
                </a:cubicBezTo>
                <a:cubicBezTo>
                  <a:pt x="34" y="74"/>
                  <a:pt x="35" y="66"/>
                  <a:pt x="37" y="59"/>
                </a:cubicBezTo>
                <a:cubicBezTo>
                  <a:pt x="43" y="61"/>
                  <a:pt x="50" y="62"/>
                  <a:pt x="57" y="63"/>
                </a:cubicBezTo>
                <a:lnTo>
                  <a:pt x="57" y="83"/>
                </a:lnTo>
                <a:close/>
                <a:moveTo>
                  <a:pt x="57" y="56"/>
                </a:moveTo>
                <a:cubicBezTo>
                  <a:pt x="51" y="56"/>
                  <a:pt x="45" y="54"/>
                  <a:pt x="40" y="53"/>
                </a:cubicBezTo>
                <a:cubicBezTo>
                  <a:pt x="44" y="42"/>
                  <a:pt x="50" y="35"/>
                  <a:pt x="57" y="33"/>
                </a:cubicBezTo>
                <a:lnTo>
                  <a:pt x="57" y="56"/>
                </a:lnTo>
                <a:close/>
                <a:moveTo>
                  <a:pt x="94" y="45"/>
                </a:moveTo>
                <a:cubicBezTo>
                  <a:pt x="92" y="47"/>
                  <a:pt x="89" y="48"/>
                  <a:pt x="87" y="50"/>
                </a:cubicBezTo>
                <a:cubicBezTo>
                  <a:pt x="84" y="45"/>
                  <a:pt x="82" y="40"/>
                  <a:pt x="79" y="36"/>
                </a:cubicBezTo>
                <a:cubicBezTo>
                  <a:pt x="84" y="38"/>
                  <a:pt x="89" y="41"/>
                  <a:pt x="94" y="45"/>
                </a:cubicBezTo>
                <a:close/>
                <a:moveTo>
                  <a:pt x="64" y="33"/>
                </a:moveTo>
                <a:cubicBezTo>
                  <a:pt x="70" y="35"/>
                  <a:pt x="77" y="42"/>
                  <a:pt x="81" y="53"/>
                </a:cubicBezTo>
                <a:cubicBezTo>
                  <a:pt x="76" y="54"/>
                  <a:pt x="70" y="56"/>
                  <a:pt x="64" y="56"/>
                </a:cubicBezTo>
                <a:lnTo>
                  <a:pt x="64" y="33"/>
                </a:lnTo>
                <a:close/>
                <a:moveTo>
                  <a:pt x="64" y="63"/>
                </a:moveTo>
                <a:cubicBezTo>
                  <a:pt x="70" y="62"/>
                  <a:pt x="77" y="61"/>
                  <a:pt x="83" y="59"/>
                </a:cubicBezTo>
                <a:cubicBezTo>
                  <a:pt x="85" y="66"/>
                  <a:pt x="86" y="74"/>
                  <a:pt x="87" y="83"/>
                </a:cubicBezTo>
                <a:cubicBezTo>
                  <a:pt x="64" y="83"/>
                  <a:pt x="64" y="83"/>
                  <a:pt x="64" y="83"/>
                </a:cubicBezTo>
                <a:lnTo>
                  <a:pt x="64" y="63"/>
                </a:lnTo>
                <a:close/>
                <a:moveTo>
                  <a:pt x="64" y="89"/>
                </a:moveTo>
                <a:cubicBezTo>
                  <a:pt x="87" y="89"/>
                  <a:pt x="87" y="89"/>
                  <a:pt x="87" y="89"/>
                </a:cubicBezTo>
                <a:cubicBezTo>
                  <a:pt x="86" y="98"/>
                  <a:pt x="85" y="106"/>
                  <a:pt x="83" y="113"/>
                </a:cubicBezTo>
                <a:cubicBezTo>
                  <a:pt x="77" y="111"/>
                  <a:pt x="70" y="110"/>
                  <a:pt x="64" y="110"/>
                </a:cubicBezTo>
                <a:lnTo>
                  <a:pt x="64" y="89"/>
                </a:lnTo>
                <a:close/>
                <a:moveTo>
                  <a:pt x="64" y="139"/>
                </a:moveTo>
                <a:cubicBezTo>
                  <a:pt x="64" y="116"/>
                  <a:pt x="64" y="116"/>
                  <a:pt x="64" y="116"/>
                </a:cubicBezTo>
                <a:cubicBezTo>
                  <a:pt x="70" y="117"/>
                  <a:pt x="76" y="118"/>
                  <a:pt x="81" y="120"/>
                </a:cubicBezTo>
                <a:cubicBezTo>
                  <a:pt x="77" y="130"/>
                  <a:pt x="70" y="137"/>
                  <a:pt x="64" y="139"/>
                </a:cubicBezTo>
                <a:close/>
                <a:moveTo>
                  <a:pt x="79" y="136"/>
                </a:moveTo>
                <a:cubicBezTo>
                  <a:pt x="82" y="132"/>
                  <a:pt x="84" y="128"/>
                  <a:pt x="87" y="122"/>
                </a:cubicBezTo>
                <a:cubicBezTo>
                  <a:pt x="89" y="124"/>
                  <a:pt x="92" y="125"/>
                  <a:pt x="94" y="127"/>
                </a:cubicBezTo>
                <a:cubicBezTo>
                  <a:pt x="89" y="131"/>
                  <a:pt x="84" y="134"/>
                  <a:pt x="79" y="136"/>
                </a:cubicBezTo>
                <a:close/>
                <a:moveTo>
                  <a:pt x="99" y="123"/>
                </a:moveTo>
                <a:cubicBezTo>
                  <a:pt x="96" y="120"/>
                  <a:pt x="93" y="118"/>
                  <a:pt x="89" y="116"/>
                </a:cubicBezTo>
                <a:cubicBezTo>
                  <a:pt x="91" y="108"/>
                  <a:pt x="93" y="99"/>
                  <a:pt x="93" y="89"/>
                </a:cubicBezTo>
                <a:cubicBezTo>
                  <a:pt x="113" y="89"/>
                  <a:pt x="113" y="89"/>
                  <a:pt x="113" y="89"/>
                </a:cubicBezTo>
                <a:cubicBezTo>
                  <a:pt x="112" y="102"/>
                  <a:pt x="107" y="114"/>
                  <a:pt x="99" y="123"/>
                </a:cubicBezTo>
                <a:close/>
                <a:moveTo>
                  <a:pt x="93" y="83"/>
                </a:moveTo>
                <a:cubicBezTo>
                  <a:pt x="93" y="73"/>
                  <a:pt x="91" y="64"/>
                  <a:pt x="89" y="56"/>
                </a:cubicBezTo>
                <a:cubicBezTo>
                  <a:pt x="93" y="54"/>
                  <a:pt x="96" y="52"/>
                  <a:pt x="99" y="49"/>
                </a:cubicBezTo>
                <a:cubicBezTo>
                  <a:pt x="107" y="58"/>
                  <a:pt x="112" y="70"/>
                  <a:pt x="113" y="83"/>
                </a:cubicBezTo>
                <a:lnTo>
                  <a:pt x="93" y="83"/>
                </a:lnTo>
                <a:close/>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en-US"/>
          </a:p>
        </p:txBody>
      </p:sp>
    </p:spTree>
    <p:extLst>
      <p:ext uri="{BB962C8B-B14F-4D97-AF65-F5344CB8AC3E}">
        <p14:creationId xmlns:p14="http://schemas.microsoft.com/office/powerpoint/2010/main" val="3955119616"/>
      </p:ext>
    </p:extLst>
  </p:cSld>
  <p:clrMapOvr>
    <a:masterClrMapping/>
  </p:clrMapOvr>
  <p:transition spd="slow" advClick="0" advTm="1000">
    <p:push/>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7BE091B-1681-46F1-8232-ADD1280839B9}"/>
              </a:ext>
            </a:extLst>
          </p:cNvPr>
          <p:cNvSpPr/>
          <p:nvPr/>
        </p:nvSpPr>
        <p:spPr>
          <a:xfrm>
            <a:off x="1327355" y="4679616"/>
            <a:ext cx="21722940" cy="5759784"/>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Picture Placeholder 9">
            <a:extLst>
              <a:ext uri="{FF2B5EF4-FFF2-40B4-BE49-F238E27FC236}">
                <a16:creationId xmlns:a16="http://schemas.microsoft.com/office/drawing/2014/main" id="{95A86952-DC45-4CC4-A45F-D0C3E8C7EA6E}"/>
              </a:ext>
            </a:extLst>
          </p:cNvPr>
          <p:cNvSpPr>
            <a:spLocks noGrp="1"/>
          </p:cNvSpPr>
          <p:nvPr>
            <p:ph type="pic" sz="quarter" idx="10"/>
          </p:nvPr>
        </p:nvSpPr>
        <p:spPr/>
      </p:sp>
      <p:sp>
        <p:nvSpPr>
          <p:cNvPr id="3" name="TextBox 2">
            <a:extLst>
              <a:ext uri="{FF2B5EF4-FFF2-40B4-BE49-F238E27FC236}">
                <a16:creationId xmlns:a16="http://schemas.microsoft.com/office/drawing/2014/main" id="{E5CFBBC9-52E6-4EF9-AE6E-C351FFFC5811}"/>
              </a:ext>
            </a:extLst>
          </p:cNvPr>
          <p:cNvSpPr txBox="1"/>
          <p:nvPr/>
        </p:nvSpPr>
        <p:spPr>
          <a:xfrm>
            <a:off x="1204724" y="2264849"/>
            <a:ext cx="10134600"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our</a:t>
            </a:r>
            <a:r>
              <a:rPr lang="en-US" sz="12000" spc="600">
                <a:latin typeface="Bebas Neue Regular" panose="020B0606020202050201" pitchFamily="34" charset="0"/>
              </a:rPr>
              <a:t> mission</a:t>
            </a:r>
            <a:endParaRPr lang="ru-RU" sz="12000" spc="600">
              <a:latin typeface="+mj-lt"/>
            </a:endParaRPr>
          </a:p>
        </p:txBody>
      </p:sp>
      <p:sp>
        <p:nvSpPr>
          <p:cNvPr id="4" name="TextBox 3">
            <a:extLst>
              <a:ext uri="{FF2B5EF4-FFF2-40B4-BE49-F238E27FC236}">
                <a16:creationId xmlns:a16="http://schemas.microsoft.com/office/drawing/2014/main" id="{55EACE40-D5AD-4738-99B9-BB9A047059E8}"/>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D1F57BCD-E0C7-4DD9-9A08-6E9DAD633850}"/>
              </a:ext>
            </a:extLst>
          </p:cNvPr>
          <p:cNvSpPr/>
          <p:nvPr/>
        </p:nvSpPr>
        <p:spPr>
          <a:xfrm>
            <a:off x="6657" y="1258002"/>
            <a:ext cx="187019" cy="216262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TextBox 7">
            <a:extLst>
              <a:ext uri="{FF2B5EF4-FFF2-40B4-BE49-F238E27FC236}">
                <a16:creationId xmlns:a16="http://schemas.microsoft.com/office/drawing/2014/main" id="{FCE4F1FF-D468-4264-888B-A2DF735C70D4}"/>
              </a:ext>
            </a:extLst>
          </p:cNvPr>
          <p:cNvSpPr txBox="1"/>
          <p:nvPr/>
        </p:nvSpPr>
        <p:spPr>
          <a:xfrm>
            <a:off x="1139825" y="11365746"/>
            <a:ext cx="21910470"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 FOR SERVICES AFTER TIMELY MATERIALS ROGRESSIVELY COMMUNICATE SCALABLE CUSTOMER SERVICE DESCRIPTION. </a:t>
            </a:r>
            <a:endParaRPr lang="en-US" sz="2700" dirty="0">
              <a:latin typeface="Poppins Medium" panose="00000600000000000000" pitchFamily="2" charset="0"/>
              <a:cs typeface="Poppins Medium" panose="00000600000000000000" pitchFamily="2" charset="0"/>
            </a:endParaRPr>
          </a:p>
        </p:txBody>
      </p:sp>
      <p:sp>
        <p:nvSpPr>
          <p:cNvPr id="12" name="Oval 11">
            <a:extLst>
              <a:ext uri="{FF2B5EF4-FFF2-40B4-BE49-F238E27FC236}">
                <a16:creationId xmlns:a16="http://schemas.microsoft.com/office/drawing/2014/main" id="{81032400-1E50-47DE-B325-C067A8FD8471}"/>
              </a:ext>
            </a:extLst>
          </p:cNvPr>
          <p:cNvSpPr/>
          <p:nvPr/>
        </p:nvSpPr>
        <p:spPr>
          <a:xfrm>
            <a:off x="14627224" y="1600200"/>
            <a:ext cx="6274060" cy="6274059"/>
          </a:xfrm>
          <a:prstGeom prst="ellipse">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3" name="Group 12">
            <a:extLst>
              <a:ext uri="{FF2B5EF4-FFF2-40B4-BE49-F238E27FC236}">
                <a16:creationId xmlns:a16="http://schemas.microsoft.com/office/drawing/2014/main" id="{B0A897E0-5ABA-4A23-AA40-A3C42ADA898C}"/>
              </a:ext>
            </a:extLst>
          </p:cNvPr>
          <p:cNvGrpSpPr/>
          <p:nvPr/>
        </p:nvGrpSpPr>
        <p:grpSpPr>
          <a:xfrm>
            <a:off x="15193447" y="3230069"/>
            <a:ext cx="5141614" cy="2942131"/>
            <a:chOff x="15887054" y="8495072"/>
            <a:chExt cx="5141614" cy="2942131"/>
          </a:xfrm>
        </p:grpSpPr>
        <p:sp>
          <p:nvSpPr>
            <p:cNvPr id="14" name="TextBox 13">
              <a:extLst>
                <a:ext uri="{FF2B5EF4-FFF2-40B4-BE49-F238E27FC236}">
                  <a16:creationId xmlns:a16="http://schemas.microsoft.com/office/drawing/2014/main" id="{6A96ADD2-DC6F-4794-8F80-B2455C7753F6}"/>
                </a:ext>
              </a:extLst>
            </p:cNvPr>
            <p:cNvSpPr txBox="1"/>
            <p:nvPr/>
          </p:nvSpPr>
          <p:spPr>
            <a:xfrm>
              <a:off x="15887054" y="8495072"/>
              <a:ext cx="5141614" cy="2096728"/>
            </a:xfrm>
            <a:prstGeom prst="rect">
              <a:avLst/>
            </a:prstGeom>
            <a:noFill/>
          </p:spPr>
          <p:txBody>
            <a:bodyPr wrap="square" rtlCol="0">
              <a:spAutoFit/>
            </a:bodyPr>
            <a:lstStyle/>
            <a:p>
              <a:pPr algn="ctr">
                <a:lnSpc>
                  <a:spcPct val="140000"/>
                </a:lnSpc>
                <a:spcBef>
                  <a:spcPts val="2400"/>
                </a:spcBef>
              </a:pPr>
              <a:r>
                <a:rPr lang="en-US" sz="2700">
                  <a:solidFill>
                    <a:schemeClr val="bg1"/>
                  </a:solidFill>
                  <a:latin typeface="+mj-lt"/>
                  <a:cs typeface="Poppins" panose="00000500000000000000" pitchFamily="2" charset="0"/>
                </a:rPr>
                <a:t>Image Caption</a:t>
              </a:r>
              <a:endParaRPr lang="en-US" sz="2700" dirty="0">
                <a:solidFill>
                  <a:schemeClr val="bg1"/>
                </a:solidFill>
                <a:latin typeface="Poppins" panose="00000500000000000000" pitchFamily="2" charset="0"/>
                <a:cs typeface="Poppins" panose="00000500000000000000" pitchFamily="2" charset="0"/>
              </a:endParaRPr>
            </a:p>
            <a:p>
              <a:pPr algn="ctr">
                <a:lnSpc>
                  <a:spcPct val="140000"/>
                </a:lnSpc>
                <a:spcBef>
                  <a:spcPts val="2400"/>
                </a:spcBef>
              </a:pPr>
              <a:r>
                <a:rPr lang="en-US" sz="2700" i="1">
                  <a:solidFill>
                    <a:schemeClr val="bg1"/>
                  </a:solidFill>
                  <a:latin typeface="+mn-lt"/>
                  <a:cs typeface="Poppins" panose="00000500000000000000" pitchFamily="2" charset="0"/>
                </a:rPr>
                <a:t>Some description teams </a:t>
              </a:r>
              <a:br>
                <a:rPr lang="en-US" sz="2700" i="1">
                  <a:solidFill>
                    <a:schemeClr val="bg1"/>
                  </a:solidFill>
                  <a:latin typeface="+mn-lt"/>
                  <a:cs typeface="Poppins" panose="00000500000000000000" pitchFamily="2" charset="0"/>
                </a:rPr>
              </a:br>
              <a:r>
                <a:rPr lang="en-US" sz="2700" i="1">
                  <a:solidFill>
                    <a:schemeClr val="bg1"/>
                  </a:solidFill>
                  <a:latin typeface="+mn-lt"/>
                  <a:cs typeface="Poppins" panose="00000500000000000000" pitchFamily="2" charset="0"/>
                </a:rPr>
                <a:t>driven networks. </a:t>
              </a:r>
              <a:endParaRPr lang="en-US" sz="2700" i="1" dirty="0">
                <a:solidFill>
                  <a:schemeClr val="bg1"/>
                </a:solidFill>
                <a:latin typeface="+mn-lt"/>
                <a:cs typeface="Poppins" panose="00000500000000000000" pitchFamily="2" charset="0"/>
              </a:endParaRPr>
            </a:p>
          </p:txBody>
        </p:sp>
        <p:sp>
          <p:nvSpPr>
            <p:cNvPr id="15" name="Rectangle 14">
              <a:extLst>
                <a:ext uri="{FF2B5EF4-FFF2-40B4-BE49-F238E27FC236}">
                  <a16:creationId xmlns:a16="http://schemas.microsoft.com/office/drawing/2014/main" id="{B9E83052-7CE8-4C4F-88FE-C91D3E0EF205}"/>
                </a:ext>
              </a:extLst>
            </p:cNvPr>
            <p:cNvSpPr/>
            <p:nvPr/>
          </p:nvSpPr>
          <p:spPr>
            <a:xfrm rot="5400000">
              <a:off x="18364351" y="10581049"/>
              <a:ext cx="187021" cy="1525287"/>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sp>
        <p:nvSpPr>
          <p:cNvPr id="16" name="TextBox 15">
            <a:extLst>
              <a:ext uri="{FF2B5EF4-FFF2-40B4-BE49-F238E27FC236}">
                <a16:creationId xmlns:a16="http://schemas.microsoft.com/office/drawing/2014/main" id="{CC3BBC2F-D6D8-4826-9B0B-9E265409F1F1}"/>
              </a:ext>
            </a:extLst>
          </p:cNvPr>
          <p:cNvSpPr txBox="1"/>
          <p:nvPr/>
        </p:nvSpPr>
        <p:spPr>
          <a:xfrm>
            <a:off x="3033523" y="5791200"/>
            <a:ext cx="10679302" cy="3534044"/>
          </a:xfrm>
          <a:prstGeom prst="rect">
            <a:avLst/>
          </a:prstGeom>
          <a:noFill/>
        </p:spPr>
        <p:txBody>
          <a:bodyPr wrap="square" numCol="1" spcCol="720000" rtlCol="0">
            <a:spAutoFit/>
          </a:bodyPr>
          <a:lstStyle/>
          <a:p>
            <a:pPr>
              <a:lnSpc>
                <a:spcPct val="140000"/>
              </a:lnSpc>
            </a:pPr>
            <a:r>
              <a:rPr lang="en-US" sz="2700">
                <a:latin typeface="Poppins Light" panose="00000400000000000000" pitchFamily="2" charset="0"/>
                <a:cs typeface="Poppins Light" panose="00000400000000000000" pitchFamily="2" charset="0"/>
              </a:rPr>
              <a:t>Seamlessly formulate wireless resources services from supply visionary portals via backward compatible from results. </a:t>
            </a:r>
          </a:p>
          <a:p>
            <a:pPr>
              <a:lnSpc>
                <a:spcPct val="140000"/>
              </a:lnSpc>
            </a:pPr>
            <a:endParaRPr lang="en-US" sz="2700">
              <a:latin typeface="Poppins Light" panose="00000400000000000000" pitchFamily="2" charset="0"/>
              <a:cs typeface="Poppins Light" panose="00000400000000000000" pitchFamily="2" charset="0"/>
            </a:endParaRPr>
          </a:p>
          <a:p>
            <a:pPr>
              <a:lnSpc>
                <a:spcPct val="140000"/>
              </a:lnSpc>
            </a:pPr>
            <a:r>
              <a:rPr lang="en-US" sz="2700">
                <a:latin typeface="Poppins Light" panose="00000400000000000000" pitchFamily="2" charset="0"/>
                <a:cs typeface="Poppins Light" panose="00000400000000000000" pitchFamily="2" charset="0"/>
              </a:rPr>
              <a:t>Competently innovate fully tested benefits without from action item objectively monetize description for opportunities before cutting edge to functionalities. </a:t>
            </a:r>
            <a:endParaRPr lang="en-US" sz="2700" dirty="0">
              <a:latin typeface="Poppins Light" panose="00000400000000000000" pitchFamily="2" charset="0"/>
              <a:cs typeface="Poppins Light" panose="00000400000000000000" pitchFamily="2" charset="0"/>
            </a:endParaRPr>
          </a:p>
        </p:txBody>
      </p:sp>
      <p:sp>
        <p:nvSpPr>
          <p:cNvPr id="17" name="Oval 16">
            <a:extLst>
              <a:ext uri="{FF2B5EF4-FFF2-40B4-BE49-F238E27FC236}">
                <a16:creationId xmlns:a16="http://schemas.microsoft.com/office/drawing/2014/main" id="{4BCB91AE-8FED-4C8B-996F-B1BD20F4F212}"/>
              </a:ext>
            </a:extLst>
          </p:cNvPr>
          <p:cNvSpPr/>
          <p:nvPr/>
        </p:nvSpPr>
        <p:spPr>
          <a:xfrm>
            <a:off x="2359025" y="6042294"/>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0" name="Oval 19">
            <a:extLst>
              <a:ext uri="{FF2B5EF4-FFF2-40B4-BE49-F238E27FC236}">
                <a16:creationId xmlns:a16="http://schemas.microsoft.com/office/drawing/2014/main" id="{21F85A21-DA54-44BA-982A-60F2F5C7F4E9}"/>
              </a:ext>
            </a:extLst>
          </p:cNvPr>
          <p:cNvSpPr/>
          <p:nvPr/>
        </p:nvSpPr>
        <p:spPr>
          <a:xfrm>
            <a:off x="2359025" y="7756794"/>
            <a:ext cx="228600" cy="228600"/>
          </a:xfrm>
          <a:prstGeom prst="ellipse">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extLst>
      <p:ext uri="{BB962C8B-B14F-4D97-AF65-F5344CB8AC3E}">
        <p14:creationId xmlns:p14="http://schemas.microsoft.com/office/powerpoint/2010/main" val="3248704496"/>
      </p:ext>
    </p:extLst>
  </p:cSld>
  <p:clrMapOvr>
    <a:masterClrMapping/>
  </p:clrMapOvr>
  <p:transition spd="slow" advClick="0" advTm="1000">
    <p:push/>
  </p:transition>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Picture Placeholder 43">
            <a:extLst>
              <a:ext uri="{FF2B5EF4-FFF2-40B4-BE49-F238E27FC236}">
                <a16:creationId xmlns:a16="http://schemas.microsoft.com/office/drawing/2014/main" id="{BEAF08AA-6603-4278-BDD8-B3F68FDA3A48}"/>
              </a:ext>
            </a:extLst>
          </p:cNvPr>
          <p:cNvSpPr>
            <a:spLocks noGrp="1"/>
          </p:cNvSpPr>
          <p:nvPr>
            <p:ph type="pic" sz="quarter" idx="10"/>
          </p:nvPr>
        </p:nvSpPr>
        <p:spPr/>
      </p:sp>
      <p:sp>
        <p:nvSpPr>
          <p:cNvPr id="5" name="Rectangle 4">
            <a:extLst>
              <a:ext uri="{FF2B5EF4-FFF2-40B4-BE49-F238E27FC236}">
                <a16:creationId xmlns:a16="http://schemas.microsoft.com/office/drawing/2014/main" id="{12BD8518-00AD-4971-8501-1B72E692E4F7}"/>
              </a:ext>
            </a:extLst>
          </p:cNvPr>
          <p:cNvSpPr/>
          <p:nvPr/>
        </p:nvSpPr>
        <p:spPr>
          <a:xfrm>
            <a:off x="3730626" y="4800600"/>
            <a:ext cx="20647024" cy="8915400"/>
          </a:xfrm>
          <a:prstGeom prst="rect">
            <a:avLst/>
          </a:prstGeom>
          <a:solidFill>
            <a:schemeClr val="accent1">
              <a:alpha val="9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Rectangle 20">
            <a:extLst>
              <a:ext uri="{FF2B5EF4-FFF2-40B4-BE49-F238E27FC236}">
                <a16:creationId xmlns:a16="http://schemas.microsoft.com/office/drawing/2014/main" id="{6345DB4E-2EFF-482D-9485-C1853C5AEB4D}"/>
              </a:ext>
            </a:extLst>
          </p:cNvPr>
          <p:cNvSpPr/>
          <p:nvPr/>
        </p:nvSpPr>
        <p:spPr>
          <a:xfrm>
            <a:off x="4821016" y="5954323"/>
            <a:ext cx="5462809" cy="67292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 name="TextBox 1">
            <a:extLst>
              <a:ext uri="{FF2B5EF4-FFF2-40B4-BE49-F238E27FC236}">
                <a16:creationId xmlns:a16="http://schemas.microsoft.com/office/drawing/2014/main" id="{B1CB43AF-2E71-4CEE-A7A0-9AD8D9185B1C}"/>
              </a:ext>
            </a:extLst>
          </p:cNvPr>
          <p:cNvSpPr txBox="1"/>
          <p:nvPr/>
        </p:nvSpPr>
        <p:spPr>
          <a:xfrm>
            <a:off x="1204725" y="2264849"/>
            <a:ext cx="12812900" cy="1661993"/>
          </a:xfrm>
          <a:prstGeom prst="rect">
            <a:avLst/>
          </a:prstGeom>
          <a:noFill/>
        </p:spPr>
        <p:txBody>
          <a:bodyPr wrap="square" rtlCol="0">
            <a:spAutoFit/>
          </a:bodyPr>
          <a:lstStyle/>
          <a:p>
            <a:pPr>
              <a:lnSpc>
                <a:spcPct val="80000"/>
              </a:lnSpc>
            </a:pPr>
            <a:r>
              <a:rPr lang="en-US" sz="12000" spc="600">
                <a:latin typeface="Bebas Neue Regular" panose="020B0606020202050201" pitchFamily="34" charset="0"/>
              </a:rPr>
              <a:t>contact </a:t>
            </a:r>
            <a:r>
              <a:rPr lang="en-US" sz="12000" spc="600">
                <a:solidFill>
                  <a:schemeClr val="accent2"/>
                </a:solidFill>
                <a:latin typeface="Bebas Neue Regular" panose="020B0606020202050201" pitchFamily="34" charset="0"/>
              </a:rPr>
              <a:t>information</a:t>
            </a:r>
            <a:endParaRPr lang="ru-RU" sz="12000" spc="600">
              <a:latin typeface="+mj-lt"/>
            </a:endParaRPr>
          </a:p>
        </p:txBody>
      </p:sp>
      <p:sp>
        <p:nvSpPr>
          <p:cNvPr id="3" name="TextBox 2">
            <a:extLst>
              <a:ext uri="{FF2B5EF4-FFF2-40B4-BE49-F238E27FC236}">
                <a16:creationId xmlns:a16="http://schemas.microsoft.com/office/drawing/2014/main" id="{8FA6123D-3EBD-40E8-9967-C82D53300A1E}"/>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Your Company Name</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4" name="Rectangle 3">
            <a:extLst>
              <a:ext uri="{FF2B5EF4-FFF2-40B4-BE49-F238E27FC236}">
                <a16:creationId xmlns:a16="http://schemas.microsoft.com/office/drawing/2014/main" id="{A9B38560-E9D7-455C-B819-3DF9534B1B61}"/>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6" name="TextBox 5">
            <a:extLst>
              <a:ext uri="{FF2B5EF4-FFF2-40B4-BE49-F238E27FC236}">
                <a16:creationId xmlns:a16="http://schemas.microsoft.com/office/drawing/2014/main" id="{EEEB8718-91DF-4270-8B93-85F6E878E23D}"/>
              </a:ext>
            </a:extLst>
          </p:cNvPr>
          <p:cNvSpPr txBox="1"/>
          <p:nvPr/>
        </p:nvSpPr>
        <p:spPr>
          <a:xfrm>
            <a:off x="11967983" y="6669249"/>
            <a:ext cx="4792842" cy="1788951"/>
          </a:xfrm>
          <a:prstGeom prst="rect">
            <a:avLst/>
          </a:prstGeom>
          <a:noFill/>
        </p:spPr>
        <p:txBody>
          <a:bodyPr wrap="square" rtlCol="0">
            <a:spAutoFit/>
          </a:bodyPr>
          <a:lstStyle/>
          <a:p>
            <a:pPr>
              <a:lnSpc>
                <a:spcPct val="140000"/>
              </a:lnSpc>
            </a:pPr>
            <a:r>
              <a:rPr lang="en-US" sz="2700" dirty="0">
                <a:solidFill>
                  <a:schemeClr val="bg1"/>
                </a:solidFill>
                <a:latin typeface="+mj-lt"/>
                <a:cs typeface="Poppins Light" panose="00000400000000000000" pitchFamily="2" charset="0"/>
              </a:rPr>
              <a:t>Our Address</a:t>
            </a:r>
          </a:p>
          <a:p>
            <a:pPr>
              <a:lnSpc>
                <a:spcPct val="140000"/>
              </a:lnSpc>
            </a:pPr>
            <a:r>
              <a:rPr lang="en-US" sz="2700" dirty="0">
                <a:solidFill>
                  <a:schemeClr val="bg1"/>
                </a:solidFill>
                <a:latin typeface="+mn-lt"/>
                <a:cs typeface="Poppins Light" panose="00000400000000000000" pitchFamily="2" charset="0"/>
              </a:rPr>
              <a:t>Box 132 1599 </a:t>
            </a:r>
            <a:r>
              <a:rPr lang="en-US" sz="2700" dirty="0" err="1">
                <a:solidFill>
                  <a:schemeClr val="bg1"/>
                </a:solidFill>
                <a:latin typeface="+mn-lt"/>
                <a:cs typeface="Poppins Light" panose="00000400000000000000" pitchFamily="2" charset="0"/>
              </a:rPr>
              <a:t>Curabitur</a:t>
            </a:r>
            <a:r>
              <a:rPr lang="en-US" sz="2700" dirty="0">
                <a:solidFill>
                  <a:schemeClr val="bg1"/>
                </a:solidFill>
                <a:latin typeface="+mn-lt"/>
                <a:cs typeface="Poppins Light" panose="00000400000000000000" pitchFamily="2" charset="0"/>
              </a:rPr>
              <a:t> Rd.</a:t>
            </a:r>
            <a:br>
              <a:rPr lang="en-US" sz="2700" dirty="0">
                <a:solidFill>
                  <a:schemeClr val="bg1"/>
                </a:solidFill>
                <a:latin typeface="+mn-lt"/>
                <a:cs typeface="Poppins Light" panose="00000400000000000000" pitchFamily="2" charset="0"/>
              </a:rPr>
            </a:br>
            <a:r>
              <a:rPr lang="en-US" sz="2700" dirty="0">
                <a:solidFill>
                  <a:schemeClr val="bg1"/>
                </a:solidFill>
                <a:latin typeface="+mn-lt"/>
                <a:cs typeface="Poppins Light" panose="00000400000000000000" pitchFamily="2" charset="0"/>
              </a:rPr>
              <a:t>South Dakota 45149</a:t>
            </a:r>
          </a:p>
        </p:txBody>
      </p:sp>
      <p:sp>
        <p:nvSpPr>
          <p:cNvPr id="7" name="TextBox 6">
            <a:extLst>
              <a:ext uri="{FF2B5EF4-FFF2-40B4-BE49-F238E27FC236}">
                <a16:creationId xmlns:a16="http://schemas.microsoft.com/office/drawing/2014/main" id="{B660287F-F258-41C8-BCEC-4A32BB3B333F}"/>
              </a:ext>
            </a:extLst>
          </p:cNvPr>
          <p:cNvSpPr txBox="1"/>
          <p:nvPr/>
        </p:nvSpPr>
        <p:spPr>
          <a:xfrm>
            <a:off x="11967983" y="9793449"/>
            <a:ext cx="4792842" cy="1788951"/>
          </a:xfrm>
          <a:prstGeom prst="rect">
            <a:avLst/>
          </a:prstGeom>
          <a:noFill/>
        </p:spPr>
        <p:txBody>
          <a:bodyPr wrap="square" rtlCol="0">
            <a:spAutoFit/>
          </a:bodyPr>
          <a:lstStyle/>
          <a:p>
            <a:pPr>
              <a:lnSpc>
                <a:spcPct val="140000"/>
              </a:lnSpc>
            </a:pPr>
            <a:r>
              <a:rPr lang="en-US" sz="2700" dirty="0">
                <a:solidFill>
                  <a:schemeClr val="bg1"/>
                </a:solidFill>
                <a:latin typeface="+mj-lt"/>
                <a:cs typeface="Poppins Light" panose="00000400000000000000" pitchFamily="2" charset="0"/>
              </a:rPr>
              <a:t>Get In Touch</a:t>
            </a:r>
          </a:p>
          <a:p>
            <a:pPr>
              <a:lnSpc>
                <a:spcPct val="140000"/>
              </a:lnSpc>
            </a:pPr>
            <a:r>
              <a:rPr lang="en-US" sz="2700" dirty="0">
                <a:solidFill>
                  <a:schemeClr val="bg1"/>
                </a:solidFill>
                <a:latin typeface="+mn-lt"/>
                <a:cs typeface="Poppins Light" panose="00000400000000000000" pitchFamily="2" charset="0"/>
              </a:rPr>
              <a:t>+4 ( 684 ) 579-1879-1234</a:t>
            </a:r>
            <a:br>
              <a:rPr lang="en-US" sz="2700" dirty="0">
                <a:solidFill>
                  <a:schemeClr val="bg1"/>
                </a:solidFill>
                <a:latin typeface="+mn-lt"/>
                <a:cs typeface="Poppins Light" panose="00000400000000000000" pitchFamily="2" charset="0"/>
              </a:rPr>
            </a:br>
            <a:r>
              <a:rPr lang="en-US" sz="2700" dirty="0">
                <a:solidFill>
                  <a:schemeClr val="bg1"/>
                </a:solidFill>
                <a:latin typeface="+mn-lt"/>
                <a:cs typeface="Poppins Light" panose="00000400000000000000" pitchFamily="2" charset="0"/>
              </a:rPr>
              <a:t>+4 ( 684 ) 579-1879-1237</a:t>
            </a:r>
          </a:p>
        </p:txBody>
      </p:sp>
      <p:sp>
        <p:nvSpPr>
          <p:cNvPr id="8" name="TextBox 7">
            <a:extLst>
              <a:ext uri="{FF2B5EF4-FFF2-40B4-BE49-F238E27FC236}">
                <a16:creationId xmlns:a16="http://schemas.microsoft.com/office/drawing/2014/main" id="{89AD6CC7-88C2-4383-A493-BFEB8775590D}"/>
              </a:ext>
            </a:extLst>
          </p:cNvPr>
          <p:cNvSpPr txBox="1"/>
          <p:nvPr/>
        </p:nvSpPr>
        <p:spPr>
          <a:xfrm>
            <a:off x="18292583" y="6669249"/>
            <a:ext cx="4145142" cy="1788951"/>
          </a:xfrm>
          <a:prstGeom prst="rect">
            <a:avLst/>
          </a:prstGeom>
          <a:noFill/>
        </p:spPr>
        <p:txBody>
          <a:bodyPr wrap="square" rtlCol="0">
            <a:spAutoFit/>
          </a:bodyPr>
          <a:lstStyle/>
          <a:p>
            <a:pPr>
              <a:lnSpc>
                <a:spcPct val="140000"/>
              </a:lnSpc>
            </a:pPr>
            <a:r>
              <a:rPr lang="en-US" sz="2700" dirty="0">
                <a:solidFill>
                  <a:schemeClr val="bg1"/>
                </a:solidFill>
                <a:latin typeface="+mj-lt"/>
                <a:cs typeface="Poppins Light" panose="00000400000000000000" pitchFamily="2" charset="0"/>
              </a:rPr>
              <a:t>Office Hours</a:t>
            </a:r>
          </a:p>
          <a:p>
            <a:pPr>
              <a:lnSpc>
                <a:spcPct val="140000"/>
              </a:lnSpc>
            </a:pPr>
            <a:r>
              <a:rPr lang="en-US" sz="2700" dirty="0">
                <a:solidFill>
                  <a:schemeClr val="bg1"/>
                </a:solidFill>
                <a:latin typeface="+mn-lt"/>
                <a:cs typeface="Poppins Light" panose="00000400000000000000" pitchFamily="2" charset="0"/>
              </a:rPr>
              <a:t>Monday - Saturday</a:t>
            </a:r>
            <a:br>
              <a:rPr lang="en-US" sz="2700" dirty="0">
                <a:solidFill>
                  <a:schemeClr val="bg1"/>
                </a:solidFill>
                <a:latin typeface="+mn-lt"/>
                <a:cs typeface="Poppins Light" panose="00000400000000000000" pitchFamily="2" charset="0"/>
              </a:rPr>
            </a:br>
            <a:r>
              <a:rPr lang="en-US" sz="2700" dirty="0">
                <a:solidFill>
                  <a:schemeClr val="bg1"/>
                </a:solidFill>
                <a:latin typeface="+mn-lt"/>
                <a:cs typeface="Poppins Light" panose="00000400000000000000" pitchFamily="2" charset="0"/>
              </a:rPr>
              <a:t>09:00 - 18:00</a:t>
            </a:r>
          </a:p>
        </p:txBody>
      </p:sp>
      <p:sp>
        <p:nvSpPr>
          <p:cNvPr id="9" name="TextBox 8">
            <a:extLst>
              <a:ext uri="{FF2B5EF4-FFF2-40B4-BE49-F238E27FC236}">
                <a16:creationId xmlns:a16="http://schemas.microsoft.com/office/drawing/2014/main" id="{9EBC5661-3BA5-414A-9A2D-25314AF86CB4}"/>
              </a:ext>
            </a:extLst>
          </p:cNvPr>
          <p:cNvSpPr txBox="1"/>
          <p:nvPr/>
        </p:nvSpPr>
        <p:spPr>
          <a:xfrm>
            <a:off x="18292583" y="9793449"/>
            <a:ext cx="4792842" cy="1788951"/>
          </a:xfrm>
          <a:prstGeom prst="rect">
            <a:avLst/>
          </a:prstGeom>
          <a:noFill/>
        </p:spPr>
        <p:txBody>
          <a:bodyPr wrap="square" rtlCol="0">
            <a:spAutoFit/>
          </a:bodyPr>
          <a:lstStyle/>
          <a:p>
            <a:pPr>
              <a:lnSpc>
                <a:spcPct val="140000"/>
              </a:lnSpc>
            </a:pPr>
            <a:r>
              <a:rPr lang="en-US" sz="2700" dirty="0">
                <a:solidFill>
                  <a:schemeClr val="bg1"/>
                </a:solidFill>
                <a:latin typeface="+mj-lt"/>
                <a:cs typeface="Poppins Light" panose="00000400000000000000" pitchFamily="2" charset="0"/>
              </a:rPr>
              <a:t>Follow Us</a:t>
            </a:r>
          </a:p>
          <a:p>
            <a:pPr>
              <a:lnSpc>
                <a:spcPct val="140000"/>
              </a:lnSpc>
            </a:pPr>
            <a:r>
              <a:rPr lang="en-US" sz="2700" dirty="0" err="1">
                <a:solidFill>
                  <a:schemeClr val="bg1"/>
                </a:solidFill>
                <a:latin typeface="+mn-lt"/>
                <a:cs typeface="Poppins Light" panose="00000400000000000000" pitchFamily="2" charset="0"/>
              </a:rPr>
              <a:t>www.yourcompany.com</a:t>
            </a:r>
            <a:br>
              <a:rPr lang="en-US" sz="2700" dirty="0">
                <a:solidFill>
                  <a:schemeClr val="bg1"/>
                </a:solidFill>
                <a:latin typeface="+mn-lt"/>
                <a:cs typeface="Poppins Light" panose="00000400000000000000" pitchFamily="2" charset="0"/>
              </a:rPr>
            </a:br>
            <a:r>
              <a:rPr lang="en-US" sz="2700" dirty="0" err="1">
                <a:solidFill>
                  <a:schemeClr val="bg1"/>
                </a:solidFill>
                <a:latin typeface="+mn-lt"/>
                <a:cs typeface="Poppins Light" panose="00000400000000000000" pitchFamily="2" charset="0"/>
              </a:rPr>
              <a:t>facebook.net</a:t>
            </a:r>
            <a:r>
              <a:rPr lang="en-US" sz="2700" dirty="0">
                <a:solidFill>
                  <a:schemeClr val="bg1"/>
                </a:solidFill>
                <a:latin typeface="+mn-lt"/>
                <a:cs typeface="Poppins Light" panose="00000400000000000000" pitchFamily="2" charset="0"/>
              </a:rPr>
              <a:t>/official</a:t>
            </a:r>
          </a:p>
        </p:txBody>
      </p:sp>
      <p:sp>
        <p:nvSpPr>
          <p:cNvPr id="13" name="Rectangle 12">
            <a:extLst>
              <a:ext uri="{FF2B5EF4-FFF2-40B4-BE49-F238E27FC236}">
                <a16:creationId xmlns:a16="http://schemas.microsoft.com/office/drawing/2014/main" id="{98879766-3D6E-4E70-BDC4-ADDF4E849399}"/>
              </a:ext>
            </a:extLst>
          </p:cNvPr>
          <p:cNvSpPr/>
          <p:nvPr/>
        </p:nvSpPr>
        <p:spPr>
          <a:xfrm rot="5400000">
            <a:off x="19062700" y="8366128"/>
            <a:ext cx="304798" cy="103949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41" name="Freeform 116">
            <a:extLst>
              <a:ext uri="{FF2B5EF4-FFF2-40B4-BE49-F238E27FC236}">
                <a16:creationId xmlns:a16="http://schemas.microsoft.com/office/drawing/2014/main" id="{D35BAE72-2853-4834-9975-13E0B701C25F}"/>
              </a:ext>
            </a:extLst>
          </p:cNvPr>
          <p:cNvSpPr>
            <a:spLocks noEditPoints="1"/>
          </p:cNvSpPr>
          <p:nvPr/>
        </p:nvSpPr>
        <p:spPr bwMode="auto">
          <a:xfrm>
            <a:off x="6852097" y="7086600"/>
            <a:ext cx="1400647" cy="1406900"/>
          </a:xfrm>
          <a:custGeom>
            <a:avLst/>
            <a:gdLst>
              <a:gd name="T0" fmla="*/ 185 w 186"/>
              <a:gd name="T1" fmla="*/ 86 h 187"/>
              <a:gd name="T2" fmla="*/ 93 w 186"/>
              <a:gd name="T3" fmla="*/ 0 h 187"/>
              <a:gd name="T4" fmla="*/ 1 w 186"/>
              <a:gd name="T5" fmla="*/ 86 h 187"/>
              <a:gd name="T6" fmla="*/ 1 w 186"/>
              <a:gd name="T7" fmla="*/ 90 h 187"/>
              <a:gd name="T8" fmla="*/ 5 w 186"/>
              <a:gd name="T9" fmla="*/ 90 h 187"/>
              <a:gd name="T10" fmla="*/ 16 w 186"/>
              <a:gd name="T11" fmla="*/ 80 h 187"/>
              <a:gd name="T12" fmla="*/ 16 w 186"/>
              <a:gd name="T13" fmla="*/ 187 h 187"/>
              <a:gd name="T14" fmla="*/ 170 w 186"/>
              <a:gd name="T15" fmla="*/ 187 h 187"/>
              <a:gd name="T16" fmla="*/ 170 w 186"/>
              <a:gd name="T17" fmla="*/ 80 h 187"/>
              <a:gd name="T18" fmla="*/ 180 w 186"/>
              <a:gd name="T19" fmla="*/ 90 h 187"/>
              <a:gd name="T20" fmla="*/ 182 w 186"/>
              <a:gd name="T21" fmla="*/ 91 h 187"/>
              <a:gd name="T22" fmla="*/ 185 w 186"/>
              <a:gd name="T23" fmla="*/ 90 h 187"/>
              <a:gd name="T24" fmla="*/ 185 w 186"/>
              <a:gd name="T25" fmla="*/ 86 h 187"/>
              <a:gd name="T26" fmla="*/ 74 w 186"/>
              <a:gd name="T27" fmla="*/ 181 h 187"/>
              <a:gd name="T28" fmla="*/ 74 w 186"/>
              <a:gd name="T29" fmla="*/ 130 h 187"/>
              <a:gd name="T30" fmla="*/ 93 w 186"/>
              <a:gd name="T31" fmla="*/ 110 h 187"/>
              <a:gd name="T32" fmla="*/ 112 w 186"/>
              <a:gd name="T33" fmla="*/ 130 h 187"/>
              <a:gd name="T34" fmla="*/ 112 w 186"/>
              <a:gd name="T35" fmla="*/ 181 h 187"/>
              <a:gd name="T36" fmla="*/ 74 w 186"/>
              <a:gd name="T37" fmla="*/ 181 h 187"/>
              <a:gd name="T38" fmla="*/ 163 w 186"/>
              <a:gd name="T39" fmla="*/ 181 h 187"/>
              <a:gd name="T40" fmla="*/ 118 w 186"/>
              <a:gd name="T41" fmla="*/ 181 h 187"/>
              <a:gd name="T42" fmla="*/ 118 w 186"/>
              <a:gd name="T43" fmla="*/ 130 h 187"/>
              <a:gd name="T44" fmla="*/ 93 w 186"/>
              <a:gd name="T45" fmla="*/ 104 h 187"/>
              <a:gd name="T46" fmla="*/ 67 w 186"/>
              <a:gd name="T47" fmla="*/ 130 h 187"/>
              <a:gd name="T48" fmla="*/ 67 w 186"/>
              <a:gd name="T49" fmla="*/ 181 h 187"/>
              <a:gd name="T50" fmla="*/ 22 w 186"/>
              <a:gd name="T51" fmla="*/ 181 h 187"/>
              <a:gd name="T52" fmla="*/ 22 w 186"/>
              <a:gd name="T53" fmla="*/ 75 h 187"/>
              <a:gd name="T54" fmla="*/ 93 w 186"/>
              <a:gd name="T55" fmla="*/ 9 h 187"/>
              <a:gd name="T56" fmla="*/ 163 w 186"/>
              <a:gd name="T57" fmla="*/ 75 h 187"/>
              <a:gd name="T58" fmla="*/ 163 w 186"/>
              <a:gd name="T59" fmla="*/ 181 h 187"/>
              <a:gd name="T60" fmla="*/ 163 w 186"/>
              <a:gd name="T61" fmla="*/ 181 h 187"/>
              <a:gd name="T62" fmla="*/ 163 w 186"/>
              <a:gd name="T63" fmla="*/ 181 h 18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Lst>
            <a:rect l="0" t="0" r="r" b="b"/>
            <a:pathLst>
              <a:path w="186" h="187">
                <a:moveTo>
                  <a:pt x="185" y="86"/>
                </a:moveTo>
                <a:cubicBezTo>
                  <a:pt x="93" y="0"/>
                  <a:pt x="93" y="0"/>
                  <a:pt x="93" y="0"/>
                </a:cubicBezTo>
                <a:cubicBezTo>
                  <a:pt x="1" y="86"/>
                  <a:pt x="1" y="86"/>
                  <a:pt x="1" y="86"/>
                </a:cubicBezTo>
                <a:cubicBezTo>
                  <a:pt x="0" y="87"/>
                  <a:pt x="0" y="89"/>
                  <a:pt x="1" y="90"/>
                </a:cubicBezTo>
                <a:cubicBezTo>
                  <a:pt x="2" y="91"/>
                  <a:pt x="4" y="92"/>
                  <a:pt x="5" y="90"/>
                </a:cubicBezTo>
                <a:cubicBezTo>
                  <a:pt x="16" y="80"/>
                  <a:pt x="16" y="80"/>
                  <a:pt x="16" y="80"/>
                </a:cubicBezTo>
                <a:cubicBezTo>
                  <a:pt x="16" y="187"/>
                  <a:pt x="16" y="187"/>
                  <a:pt x="16" y="187"/>
                </a:cubicBezTo>
                <a:cubicBezTo>
                  <a:pt x="170" y="187"/>
                  <a:pt x="170" y="187"/>
                  <a:pt x="170" y="187"/>
                </a:cubicBezTo>
                <a:cubicBezTo>
                  <a:pt x="170" y="80"/>
                  <a:pt x="170" y="80"/>
                  <a:pt x="170" y="80"/>
                </a:cubicBezTo>
                <a:cubicBezTo>
                  <a:pt x="180" y="90"/>
                  <a:pt x="180" y="90"/>
                  <a:pt x="180" y="90"/>
                </a:cubicBezTo>
                <a:cubicBezTo>
                  <a:pt x="181" y="91"/>
                  <a:pt x="182" y="91"/>
                  <a:pt x="182" y="91"/>
                </a:cubicBezTo>
                <a:cubicBezTo>
                  <a:pt x="183" y="91"/>
                  <a:pt x="184" y="91"/>
                  <a:pt x="185" y="90"/>
                </a:cubicBezTo>
                <a:cubicBezTo>
                  <a:pt x="186" y="89"/>
                  <a:pt x="186" y="87"/>
                  <a:pt x="185" y="86"/>
                </a:cubicBezTo>
                <a:close/>
                <a:moveTo>
                  <a:pt x="74" y="181"/>
                </a:moveTo>
                <a:cubicBezTo>
                  <a:pt x="74" y="130"/>
                  <a:pt x="74" y="130"/>
                  <a:pt x="74" y="130"/>
                </a:cubicBezTo>
                <a:cubicBezTo>
                  <a:pt x="74" y="119"/>
                  <a:pt x="82" y="110"/>
                  <a:pt x="93" y="110"/>
                </a:cubicBezTo>
                <a:cubicBezTo>
                  <a:pt x="103" y="110"/>
                  <a:pt x="112" y="119"/>
                  <a:pt x="112" y="130"/>
                </a:cubicBezTo>
                <a:cubicBezTo>
                  <a:pt x="112" y="181"/>
                  <a:pt x="112" y="181"/>
                  <a:pt x="112" y="181"/>
                </a:cubicBezTo>
                <a:lnTo>
                  <a:pt x="74" y="181"/>
                </a:lnTo>
                <a:close/>
                <a:moveTo>
                  <a:pt x="163" y="181"/>
                </a:moveTo>
                <a:cubicBezTo>
                  <a:pt x="118" y="181"/>
                  <a:pt x="118" y="181"/>
                  <a:pt x="118" y="181"/>
                </a:cubicBezTo>
                <a:cubicBezTo>
                  <a:pt x="118" y="130"/>
                  <a:pt x="118" y="130"/>
                  <a:pt x="118" y="130"/>
                </a:cubicBezTo>
                <a:cubicBezTo>
                  <a:pt x="118" y="115"/>
                  <a:pt x="107" y="104"/>
                  <a:pt x="93" y="104"/>
                </a:cubicBezTo>
                <a:cubicBezTo>
                  <a:pt x="79" y="104"/>
                  <a:pt x="67" y="115"/>
                  <a:pt x="67" y="130"/>
                </a:cubicBezTo>
                <a:cubicBezTo>
                  <a:pt x="67" y="181"/>
                  <a:pt x="67" y="181"/>
                  <a:pt x="67" y="181"/>
                </a:cubicBezTo>
                <a:cubicBezTo>
                  <a:pt x="22" y="181"/>
                  <a:pt x="22" y="181"/>
                  <a:pt x="22" y="181"/>
                </a:cubicBezTo>
                <a:cubicBezTo>
                  <a:pt x="22" y="75"/>
                  <a:pt x="22" y="75"/>
                  <a:pt x="22" y="75"/>
                </a:cubicBezTo>
                <a:cubicBezTo>
                  <a:pt x="93" y="9"/>
                  <a:pt x="93" y="9"/>
                  <a:pt x="93" y="9"/>
                </a:cubicBezTo>
                <a:cubicBezTo>
                  <a:pt x="163" y="75"/>
                  <a:pt x="163" y="75"/>
                  <a:pt x="163" y="75"/>
                </a:cubicBezTo>
                <a:lnTo>
                  <a:pt x="163" y="181"/>
                </a:lnTo>
                <a:close/>
                <a:moveTo>
                  <a:pt x="163" y="181"/>
                </a:moveTo>
                <a:cubicBezTo>
                  <a:pt x="163" y="181"/>
                  <a:pt x="163" y="181"/>
                  <a:pt x="163" y="181"/>
                </a:cubicBezTo>
              </a:path>
            </a:pathLst>
          </a:custGeom>
          <a:solidFill>
            <a:schemeClr val="tx1"/>
          </a:solidFill>
          <a:ln>
            <a:noFill/>
          </a:ln>
        </p:spPr>
        <p:txBody>
          <a:bodyPr vert="horz" wrap="square" lIns="91440" tIns="45720" rIns="91440" bIns="45720" numCol="1" anchor="t" anchorCtr="0" compatLnSpc="1">
            <a:prstTxWarp prst="textNoShape">
              <a:avLst/>
            </a:prstTxWarp>
          </a:bodyPr>
          <a:lstStyle/>
          <a:p>
            <a:endParaRPr lang="ru-RU"/>
          </a:p>
        </p:txBody>
      </p:sp>
      <p:sp>
        <p:nvSpPr>
          <p:cNvPr id="42" name="TextBox 41">
            <a:extLst>
              <a:ext uri="{FF2B5EF4-FFF2-40B4-BE49-F238E27FC236}">
                <a16:creationId xmlns:a16="http://schemas.microsoft.com/office/drawing/2014/main" id="{BFD325C6-C49A-4A83-A88C-F277DB10A481}"/>
              </a:ext>
            </a:extLst>
          </p:cNvPr>
          <p:cNvSpPr txBox="1"/>
          <p:nvPr/>
        </p:nvSpPr>
        <p:spPr>
          <a:xfrm>
            <a:off x="5524031" y="9179300"/>
            <a:ext cx="4056779" cy="1783373"/>
          </a:xfrm>
          <a:prstGeom prst="rect">
            <a:avLst/>
          </a:prstGeom>
          <a:noFill/>
        </p:spPr>
        <p:txBody>
          <a:bodyPr wrap="square" rtlCol="0">
            <a:spAutoFit/>
          </a:bodyPr>
          <a:lstStyle/>
          <a:p>
            <a:pPr algn="ctr">
              <a:lnSpc>
                <a:spcPct val="140000"/>
              </a:lnSpc>
            </a:pPr>
            <a:r>
              <a:rPr lang="en-US" sz="2700" dirty="0">
                <a:latin typeface="Poppins Medium" panose="00000600000000000000" pitchFamily="2" charset="0"/>
                <a:cs typeface="Poppins Medium" panose="00000600000000000000" pitchFamily="2" charset="0"/>
              </a:rPr>
              <a:t>Experiences energetically pursue expense platform</a:t>
            </a:r>
            <a:br>
              <a:rPr lang="en-US" sz="2700" dirty="0">
                <a:latin typeface="Poppins Medium" panose="00000600000000000000" pitchFamily="2" charset="0"/>
                <a:cs typeface="Poppins Medium" panose="00000600000000000000" pitchFamily="2" charset="0"/>
              </a:rPr>
            </a:br>
            <a:r>
              <a:rPr lang="en-US" sz="2700" dirty="0">
                <a:latin typeface="Poppins Medium" panose="00000600000000000000" pitchFamily="2" charset="0"/>
                <a:cs typeface="Poppins Medium" panose="00000600000000000000" pitchFamily="2" charset="0"/>
              </a:rPr>
              <a:t>for resource leveling </a:t>
            </a:r>
          </a:p>
        </p:txBody>
      </p:sp>
    </p:spTree>
    <p:extLst>
      <p:ext uri="{BB962C8B-B14F-4D97-AF65-F5344CB8AC3E}">
        <p14:creationId xmlns:p14="http://schemas.microsoft.com/office/powerpoint/2010/main" val="3517962975"/>
      </p:ext>
    </p:extLst>
  </p:cSld>
  <p:clrMapOvr>
    <a:masterClrMapping/>
  </p:clrMapOvr>
  <p:transition spd="slow" advClick="0" advTm="1000">
    <p:push/>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Picture Placeholder 7">
            <a:extLst>
              <a:ext uri="{FF2B5EF4-FFF2-40B4-BE49-F238E27FC236}">
                <a16:creationId xmlns:a16="http://schemas.microsoft.com/office/drawing/2014/main" id="{12980B73-CD11-480F-A44E-2AECEDD78FD6}"/>
              </a:ext>
            </a:extLst>
          </p:cNvPr>
          <p:cNvSpPr>
            <a:spLocks noGrp="1"/>
          </p:cNvSpPr>
          <p:nvPr>
            <p:ph type="pic" sz="quarter" idx="10"/>
          </p:nvPr>
        </p:nvSpPr>
        <p:spPr/>
      </p:sp>
      <p:sp>
        <p:nvSpPr>
          <p:cNvPr id="10" name="Picture Placeholder 9">
            <a:extLst>
              <a:ext uri="{FF2B5EF4-FFF2-40B4-BE49-F238E27FC236}">
                <a16:creationId xmlns:a16="http://schemas.microsoft.com/office/drawing/2014/main" id="{4894EFE4-BF4D-4349-BC6B-EAC4C911C938}"/>
              </a:ext>
            </a:extLst>
          </p:cNvPr>
          <p:cNvSpPr>
            <a:spLocks noGrp="1"/>
          </p:cNvSpPr>
          <p:nvPr>
            <p:ph type="pic" sz="quarter" idx="11"/>
          </p:nvPr>
        </p:nvSpPr>
        <p:spPr/>
      </p:sp>
      <p:sp>
        <p:nvSpPr>
          <p:cNvPr id="3" name="TextBox 2">
            <a:extLst>
              <a:ext uri="{FF2B5EF4-FFF2-40B4-BE49-F238E27FC236}">
                <a16:creationId xmlns:a16="http://schemas.microsoft.com/office/drawing/2014/main" id="{F489176B-76DD-42C8-A2F8-79DA954BC575}"/>
              </a:ext>
            </a:extLst>
          </p:cNvPr>
          <p:cNvSpPr txBox="1"/>
          <p:nvPr/>
        </p:nvSpPr>
        <p:spPr>
          <a:xfrm>
            <a:off x="1204724" y="2264849"/>
            <a:ext cx="8156575"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our</a:t>
            </a:r>
            <a:r>
              <a:rPr lang="en-US" sz="12000" spc="600">
                <a:latin typeface="Bebas Neue Regular" panose="020B0606020202050201" pitchFamily="34" charset="0"/>
              </a:rPr>
              <a:t> services</a:t>
            </a:r>
            <a:endParaRPr lang="ru-RU" sz="12000" spc="600">
              <a:latin typeface="+mj-lt"/>
            </a:endParaRPr>
          </a:p>
        </p:txBody>
      </p:sp>
      <p:sp>
        <p:nvSpPr>
          <p:cNvPr id="4" name="TextBox 3">
            <a:extLst>
              <a:ext uri="{FF2B5EF4-FFF2-40B4-BE49-F238E27FC236}">
                <a16:creationId xmlns:a16="http://schemas.microsoft.com/office/drawing/2014/main" id="{11715325-BBC9-4715-A3F5-64E0976EDE83}"/>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32773537-3B90-4DB0-A623-F70D916C61A5}"/>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6" name="Rectangle 15">
            <a:extLst>
              <a:ext uri="{FF2B5EF4-FFF2-40B4-BE49-F238E27FC236}">
                <a16:creationId xmlns:a16="http://schemas.microsoft.com/office/drawing/2014/main" id="{6422F9C0-6190-46FE-9B56-300497677E50}"/>
              </a:ext>
            </a:extLst>
          </p:cNvPr>
          <p:cNvSpPr/>
          <p:nvPr/>
        </p:nvSpPr>
        <p:spPr>
          <a:xfrm>
            <a:off x="10360024" y="5776685"/>
            <a:ext cx="7010401" cy="216262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7" name="TextBox 16">
            <a:extLst>
              <a:ext uri="{FF2B5EF4-FFF2-40B4-BE49-F238E27FC236}">
                <a16:creationId xmlns:a16="http://schemas.microsoft.com/office/drawing/2014/main" id="{C00DB10C-3360-4E1E-9565-43C08F5FFC53}"/>
              </a:ext>
            </a:extLst>
          </p:cNvPr>
          <p:cNvSpPr txBox="1"/>
          <p:nvPr/>
        </p:nvSpPr>
        <p:spPr>
          <a:xfrm>
            <a:off x="10360023" y="6203196"/>
            <a:ext cx="7010401" cy="1207254"/>
          </a:xfrm>
          <a:prstGeom prst="rect">
            <a:avLst/>
          </a:prstGeom>
          <a:noFill/>
        </p:spPr>
        <p:txBody>
          <a:bodyPr wrap="square" rtlCol="0">
            <a:spAutoFit/>
          </a:bodyPr>
          <a:lstStyle/>
          <a:p>
            <a:pPr algn="ctr">
              <a:lnSpc>
                <a:spcPct val="140000"/>
              </a:lnSpc>
              <a:spcBef>
                <a:spcPts val="2400"/>
              </a:spcBef>
            </a:pPr>
            <a:r>
              <a:rPr lang="en-US" sz="2700" i="1" dirty="0">
                <a:solidFill>
                  <a:schemeClr val="bg1">
                    <a:lumMod val="95000"/>
                  </a:schemeClr>
                </a:solidFill>
                <a:latin typeface="+mn-lt"/>
                <a:cs typeface="Poppins" panose="00000500000000000000" pitchFamily="2" charset="0"/>
              </a:rPr>
              <a:t>Some description synergistical</a:t>
            </a:r>
            <a:br>
              <a:rPr lang="en-US" sz="2700" i="1" dirty="0">
                <a:solidFill>
                  <a:schemeClr val="bg1">
                    <a:lumMod val="95000"/>
                  </a:schemeClr>
                </a:solidFill>
                <a:latin typeface="+mn-lt"/>
                <a:cs typeface="Poppins" panose="00000500000000000000" pitchFamily="2" charset="0"/>
              </a:rPr>
            </a:br>
            <a:r>
              <a:rPr lang="en-US" sz="2700" i="1" dirty="0">
                <a:solidFill>
                  <a:schemeClr val="bg1">
                    <a:lumMod val="95000"/>
                  </a:schemeClr>
                </a:solidFill>
                <a:latin typeface="+mn-lt"/>
                <a:cs typeface="Poppins" panose="00000500000000000000" pitchFamily="2" charset="0"/>
              </a:rPr>
              <a:t> team driven networks. </a:t>
            </a:r>
          </a:p>
        </p:txBody>
      </p:sp>
      <p:sp>
        <p:nvSpPr>
          <p:cNvPr id="19" name="TextBox 18">
            <a:extLst>
              <a:ext uri="{FF2B5EF4-FFF2-40B4-BE49-F238E27FC236}">
                <a16:creationId xmlns:a16="http://schemas.microsoft.com/office/drawing/2014/main" id="{BBFC1B3B-D967-4ABC-B140-A49E10A436C9}"/>
              </a:ext>
            </a:extLst>
          </p:cNvPr>
          <p:cNvSpPr txBox="1"/>
          <p:nvPr/>
        </p:nvSpPr>
        <p:spPr>
          <a:xfrm>
            <a:off x="1292225" y="4572000"/>
            <a:ext cx="7859902" cy="2370649"/>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 MAINTAIN GRANULAR SERVICE THROUGH PROSPECTIVE EXPERIENCE ENERGISTICAL PURSUE EXTENSIVE SERVICES AFTER TIMELY MATERIALS. </a:t>
            </a:r>
            <a:endParaRPr lang="en-US" sz="2700" dirty="0">
              <a:latin typeface="Poppins Medium" panose="00000600000000000000" pitchFamily="2" charset="0"/>
              <a:cs typeface="Poppins Medium" panose="00000600000000000000" pitchFamily="2" charset="0"/>
            </a:endParaRPr>
          </a:p>
        </p:txBody>
      </p:sp>
      <p:sp>
        <p:nvSpPr>
          <p:cNvPr id="20" name="TextBox 19">
            <a:extLst>
              <a:ext uri="{FF2B5EF4-FFF2-40B4-BE49-F238E27FC236}">
                <a16:creationId xmlns:a16="http://schemas.microsoft.com/office/drawing/2014/main" id="{6BEB0279-C13A-4527-A35D-C7F9BDBDC6DE}"/>
              </a:ext>
            </a:extLst>
          </p:cNvPr>
          <p:cNvSpPr txBox="1"/>
          <p:nvPr/>
        </p:nvSpPr>
        <p:spPr>
          <a:xfrm>
            <a:off x="1309309" y="8610600"/>
            <a:ext cx="3973702" cy="4115742"/>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Service  #1</a:t>
            </a:r>
            <a:endParaRPr lang="en-US" sz="2700">
              <a:latin typeface="Poppins" panose="00000500000000000000" pitchFamily="2" charset="0"/>
              <a:cs typeface="Poppins" panose="00000500000000000000" pitchFamily="2" charset="0"/>
            </a:endParaRPr>
          </a:p>
          <a:p>
            <a:pPr>
              <a:lnSpc>
                <a:spcPct val="140000"/>
              </a:lnSpc>
            </a:pP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Seamlessly formulate services supply visionary portals via backward compatible from results. </a:t>
            </a:r>
            <a:endParaRPr lang="en-US" sz="2700" dirty="0">
              <a:latin typeface="Poppins Light" panose="00000400000000000000" pitchFamily="2" charset="0"/>
              <a:cs typeface="Poppins Light" panose="00000400000000000000" pitchFamily="2" charset="0"/>
            </a:endParaRPr>
          </a:p>
        </p:txBody>
      </p:sp>
      <p:sp>
        <p:nvSpPr>
          <p:cNvPr id="23" name="TextBox 22">
            <a:extLst>
              <a:ext uri="{FF2B5EF4-FFF2-40B4-BE49-F238E27FC236}">
                <a16:creationId xmlns:a16="http://schemas.microsoft.com/office/drawing/2014/main" id="{EA6CABB8-42DC-46A9-B006-1813B20AA8B0}"/>
              </a:ext>
            </a:extLst>
          </p:cNvPr>
          <p:cNvSpPr txBox="1"/>
          <p:nvPr/>
        </p:nvSpPr>
        <p:spPr>
          <a:xfrm>
            <a:off x="6647372" y="8610600"/>
            <a:ext cx="3973702" cy="4115742"/>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Service  #2</a:t>
            </a:r>
            <a:endParaRPr lang="en-US" sz="2700">
              <a:latin typeface="Poppins" panose="00000500000000000000" pitchFamily="2" charset="0"/>
              <a:cs typeface="Poppins" panose="00000500000000000000" pitchFamily="2" charset="0"/>
            </a:endParaRPr>
          </a:p>
          <a:p>
            <a:pPr>
              <a:lnSpc>
                <a:spcPct val="140000"/>
              </a:lnSpc>
            </a:pP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Seamlessly formulate services supply visionary portals via backward compatible from results. </a:t>
            </a:r>
            <a:endParaRPr lang="en-US" sz="2700" dirty="0">
              <a:latin typeface="Poppins Light" panose="00000400000000000000" pitchFamily="2" charset="0"/>
              <a:cs typeface="Poppins Light" panose="00000400000000000000" pitchFamily="2" charset="0"/>
            </a:endParaRPr>
          </a:p>
        </p:txBody>
      </p:sp>
    </p:spTree>
    <p:extLst>
      <p:ext uri="{BB962C8B-B14F-4D97-AF65-F5344CB8AC3E}">
        <p14:creationId xmlns:p14="http://schemas.microsoft.com/office/powerpoint/2010/main" val="4238415289"/>
      </p:ext>
    </p:extLst>
  </p:cSld>
  <p:clrMapOvr>
    <a:masterClrMapping/>
  </p:clrMapOvr>
  <p:transition spd="slow" advClick="0" advTm="1000">
    <p:push/>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9BC4844-334C-4A2C-A2B5-0421C939A744}"/>
              </a:ext>
            </a:extLst>
          </p:cNvPr>
          <p:cNvSpPr txBox="1"/>
          <p:nvPr/>
        </p:nvSpPr>
        <p:spPr>
          <a:xfrm>
            <a:off x="1204724" y="2264849"/>
            <a:ext cx="8156575"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our</a:t>
            </a:r>
            <a:r>
              <a:rPr lang="en-US" sz="12000" spc="600">
                <a:latin typeface="Bebas Neue Regular" panose="020B0606020202050201" pitchFamily="34" charset="0"/>
              </a:rPr>
              <a:t> services</a:t>
            </a:r>
            <a:endParaRPr lang="ru-RU" sz="12000" spc="600">
              <a:latin typeface="+mj-lt"/>
            </a:endParaRPr>
          </a:p>
        </p:txBody>
      </p:sp>
      <p:sp>
        <p:nvSpPr>
          <p:cNvPr id="5" name="TextBox 4">
            <a:extLst>
              <a:ext uri="{FF2B5EF4-FFF2-40B4-BE49-F238E27FC236}">
                <a16:creationId xmlns:a16="http://schemas.microsoft.com/office/drawing/2014/main" id="{CA063DDF-9353-4402-8761-F8516E09A5FC}"/>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6" name="Rectangle 5">
            <a:extLst>
              <a:ext uri="{FF2B5EF4-FFF2-40B4-BE49-F238E27FC236}">
                <a16:creationId xmlns:a16="http://schemas.microsoft.com/office/drawing/2014/main" id="{98A1EDF5-0571-40FE-B862-D6D281C353D8}"/>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a:extLst>
              <a:ext uri="{FF2B5EF4-FFF2-40B4-BE49-F238E27FC236}">
                <a16:creationId xmlns:a16="http://schemas.microsoft.com/office/drawing/2014/main" id="{06B40B84-DD7B-42A4-B4E8-C8BFB02A0F90}"/>
              </a:ext>
            </a:extLst>
          </p:cNvPr>
          <p:cNvSpPr txBox="1"/>
          <p:nvPr/>
        </p:nvSpPr>
        <p:spPr>
          <a:xfrm>
            <a:off x="1309309" y="8685858"/>
            <a:ext cx="3973702" cy="4115742"/>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Service  #1</a:t>
            </a:r>
            <a:endParaRPr lang="en-US" sz="2700">
              <a:latin typeface="Poppins" panose="00000500000000000000" pitchFamily="2" charset="0"/>
              <a:cs typeface="Poppins" panose="00000500000000000000" pitchFamily="2" charset="0"/>
            </a:endParaRPr>
          </a:p>
          <a:p>
            <a:pPr>
              <a:lnSpc>
                <a:spcPct val="140000"/>
              </a:lnSpc>
            </a:pP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Seamlessly formulate services supply visionary portals via backward compatible from results. </a:t>
            </a:r>
            <a:endParaRPr lang="en-US" sz="2700" dirty="0">
              <a:latin typeface="Poppins Light" panose="00000400000000000000" pitchFamily="2" charset="0"/>
              <a:cs typeface="Poppins Light" panose="00000400000000000000" pitchFamily="2" charset="0"/>
            </a:endParaRPr>
          </a:p>
        </p:txBody>
      </p:sp>
      <p:sp>
        <p:nvSpPr>
          <p:cNvPr id="8" name="TextBox 7">
            <a:extLst>
              <a:ext uri="{FF2B5EF4-FFF2-40B4-BE49-F238E27FC236}">
                <a16:creationId xmlns:a16="http://schemas.microsoft.com/office/drawing/2014/main" id="{79CE0AA9-3E7C-4D4C-90E7-BD27A5AFDD0D}"/>
              </a:ext>
            </a:extLst>
          </p:cNvPr>
          <p:cNvSpPr txBox="1"/>
          <p:nvPr/>
        </p:nvSpPr>
        <p:spPr>
          <a:xfrm>
            <a:off x="7235055" y="8685858"/>
            <a:ext cx="3973702" cy="4115742"/>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Service  #2</a:t>
            </a:r>
            <a:endParaRPr lang="en-US" sz="2700">
              <a:latin typeface="Poppins" panose="00000500000000000000" pitchFamily="2" charset="0"/>
              <a:cs typeface="Poppins" panose="00000500000000000000" pitchFamily="2" charset="0"/>
            </a:endParaRPr>
          </a:p>
          <a:p>
            <a:pPr>
              <a:lnSpc>
                <a:spcPct val="140000"/>
              </a:lnSpc>
            </a:pP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Seamlessly formulate services supply visionary portals via backward compatible from results. </a:t>
            </a:r>
            <a:endParaRPr lang="en-US" sz="2700" dirty="0">
              <a:latin typeface="Poppins Light" panose="00000400000000000000" pitchFamily="2" charset="0"/>
              <a:cs typeface="Poppins Light" panose="00000400000000000000" pitchFamily="2" charset="0"/>
            </a:endParaRPr>
          </a:p>
        </p:txBody>
      </p:sp>
      <p:sp>
        <p:nvSpPr>
          <p:cNvPr id="9" name="TextBox 8">
            <a:extLst>
              <a:ext uri="{FF2B5EF4-FFF2-40B4-BE49-F238E27FC236}">
                <a16:creationId xmlns:a16="http://schemas.microsoft.com/office/drawing/2014/main" id="{A1D26BFA-649C-4412-8DA9-CD910BF73226}"/>
              </a:ext>
            </a:extLst>
          </p:cNvPr>
          <p:cNvSpPr txBox="1"/>
          <p:nvPr/>
        </p:nvSpPr>
        <p:spPr>
          <a:xfrm>
            <a:off x="13160801" y="3428058"/>
            <a:ext cx="3973702" cy="4115742"/>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Service  #3</a:t>
            </a:r>
            <a:endParaRPr lang="en-US" sz="2700">
              <a:latin typeface="Poppins" panose="00000500000000000000" pitchFamily="2" charset="0"/>
              <a:cs typeface="Poppins" panose="00000500000000000000" pitchFamily="2" charset="0"/>
            </a:endParaRPr>
          </a:p>
          <a:p>
            <a:pPr>
              <a:lnSpc>
                <a:spcPct val="140000"/>
              </a:lnSpc>
            </a:pP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Seamlessly formulate services supply visionary portals via backward compatible from results. </a:t>
            </a:r>
            <a:endParaRPr lang="en-US" sz="2700" dirty="0">
              <a:latin typeface="Poppins Light" panose="00000400000000000000" pitchFamily="2" charset="0"/>
              <a:cs typeface="Poppins Light" panose="00000400000000000000" pitchFamily="2" charset="0"/>
            </a:endParaRPr>
          </a:p>
        </p:txBody>
      </p:sp>
      <p:sp>
        <p:nvSpPr>
          <p:cNvPr id="10" name="TextBox 9">
            <a:extLst>
              <a:ext uri="{FF2B5EF4-FFF2-40B4-BE49-F238E27FC236}">
                <a16:creationId xmlns:a16="http://schemas.microsoft.com/office/drawing/2014/main" id="{987610B7-E767-4EBF-A02D-34812D9E7F31}"/>
              </a:ext>
            </a:extLst>
          </p:cNvPr>
          <p:cNvSpPr txBox="1"/>
          <p:nvPr/>
        </p:nvSpPr>
        <p:spPr>
          <a:xfrm>
            <a:off x="19086548" y="3428058"/>
            <a:ext cx="3973702" cy="4115742"/>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Service  #4</a:t>
            </a:r>
            <a:endParaRPr lang="en-US" sz="2700">
              <a:latin typeface="Poppins" panose="00000500000000000000" pitchFamily="2" charset="0"/>
              <a:cs typeface="Poppins" panose="00000500000000000000" pitchFamily="2" charset="0"/>
            </a:endParaRPr>
          </a:p>
          <a:p>
            <a:pPr>
              <a:lnSpc>
                <a:spcPct val="140000"/>
              </a:lnSpc>
            </a:pP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Seamlessly formulate services supply visionary portals via backward compatible from results. </a:t>
            </a:r>
            <a:endParaRPr lang="en-US" sz="2700" dirty="0">
              <a:latin typeface="Poppins Light" panose="00000400000000000000" pitchFamily="2" charset="0"/>
              <a:cs typeface="Poppins Light" panose="00000400000000000000" pitchFamily="2" charset="0"/>
            </a:endParaRPr>
          </a:p>
        </p:txBody>
      </p:sp>
      <p:sp>
        <p:nvSpPr>
          <p:cNvPr id="11" name="Oval 10">
            <a:extLst>
              <a:ext uri="{FF2B5EF4-FFF2-40B4-BE49-F238E27FC236}">
                <a16:creationId xmlns:a16="http://schemas.microsoft.com/office/drawing/2014/main" id="{D3B3E4D6-BC76-41E0-B037-EAA3E92D13F6}"/>
              </a:ext>
            </a:extLst>
          </p:cNvPr>
          <p:cNvSpPr/>
          <p:nvPr/>
        </p:nvSpPr>
        <p:spPr>
          <a:xfrm>
            <a:off x="1309309" y="6400800"/>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Oval 11">
            <a:extLst>
              <a:ext uri="{FF2B5EF4-FFF2-40B4-BE49-F238E27FC236}">
                <a16:creationId xmlns:a16="http://schemas.microsoft.com/office/drawing/2014/main" id="{891B1553-3D7A-4DEE-BFA7-38158DC98E90}"/>
              </a:ext>
            </a:extLst>
          </p:cNvPr>
          <p:cNvSpPr/>
          <p:nvPr/>
        </p:nvSpPr>
        <p:spPr>
          <a:xfrm>
            <a:off x="7235055" y="6400800"/>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Oval 12">
            <a:extLst>
              <a:ext uri="{FF2B5EF4-FFF2-40B4-BE49-F238E27FC236}">
                <a16:creationId xmlns:a16="http://schemas.microsoft.com/office/drawing/2014/main" id="{0AEF4F04-3E0B-4348-90E0-4BF30EF794CD}"/>
              </a:ext>
            </a:extLst>
          </p:cNvPr>
          <p:cNvSpPr/>
          <p:nvPr/>
        </p:nvSpPr>
        <p:spPr>
          <a:xfrm>
            <a:off x="13160801" y="1142529"/>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4" name="Oval 13">
            <a:extLst>
              <a:ext uri="{FF2B5EF4-FFF2-40B4-BE49-F238E27FC236}">
                <a16:creationId xmlns:a16="http://schemas.microsoft.com/office/drawing/2014/main" id="{88FF00AC-1D69-4D5D-B3FC-C81594EF669A}"/>
              </a:ext>
            </a:extLst>
          </p:cNvPr>
          <p:cNvSpPr/>
          <p:nvPr/>
        </p:nvSpPr>
        <p:spPr>
          <a:xfrm>
            <a:off x="19086548" y="1142529"/>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5" name="Group 14">
            <a:extLst>
              <a:ext uri="{FF2B5EF4-FFF2-40B4-BE49-F238E27FC236}">
                <a16:creationId xmlns:a16="http://schemas.microsoft.com/office/drawing/2014/main" id="{8DE31370-4EC5-413F-AED9-40E7FE277081}"/>
              </a:ext>
            </a:extLst>
          </p:cNvPr>
          <p:cNvGrpSpPr/>
          <p:nvPr/>
        </p:nvGrpSpPr>
        <p:grpSpPr>
          <a:xfrm>
            <a:off x="1761542" y="6852013"/>
            <a:ext cx="848135" cy="850174"/>
            <a:chOff x="15622588" y="4641850"/>
            <a:chExt cx="660400" cy="661988"/>
          </a:xfrm>
          <a:solidFill>
            <a:schemeClr val="tx1"/>
          </a:solidFill>
        </p:grpSpPr>
        <p:sp>
          <p:nvSpPr>
            <p:cNvPr id="16" name="Freeform 191">
              <a:extLst>
                <a:ext uri="{FF2B5EF4-FFF2-40B4-BE49-F238E27FC236}">
                  <a16:creationId xmlns:a16="http://schemas.microsoft.com/office/drawing/2014/main" id="{97926A6E-1F74-470F-8BAE-DAF43AE510D8}"/>
                </a:ext>
              </a:extLst>
            </p:cNvPr>
            <p:cNvSpPr>
              <a:spLocks noEditPoints="1"/>
            </p:cNvSpPr>
            <p:nvPr/>
          </p:nvSpPr>
          <p:spPr bwMode="auto">
            <a:xfrm>
              <a:off x="15622588" y="4641850"/>
              <a:ext cx="660400" cy="661988"/>
            </a:xfrm>
            <a:custGeom>
              <a:avLst/>
              <a:gdLst>
                <a:gd name="T0" fmla="*/ 148 w 173"/>
                <a:gd name="T1" fmla="*/ 67 h 173"/>
                <a:gd name="T2" fmla="*/ 143 w 173"/>
                <a:gd name="T3" fmla="*/ 57 h 173"/>
                <a:gd name="T4" fmla="*/ 157 w 173"/>
                <a:gd name="T5" fmla="*/ 39 h 173"/>
                <a:gd name="T6" fmla="*/ 140 w 173"/>
                <a:gd name="T7" fmla="*/ 18 h 173"/>
                <a:gd name="T8" fmla="*/ 116 w 173"/>
                <a:gd name="T9" fmla="*/ 29 h 173"/>
                <a:gd name="T10" fmla="*/ 106 w 173"/>
                <a:gd name="T11" fmla="*/ 25 h 173"/>
                <a:gd name="T12" fmla="*/ 97 w 173"/>
                <a:gd name="T13" fmla="*/ 0 h 173"/>
                <a:gd name="T14" fmla="*/ 67 w 173"/>
                <a:gd name="T15" fmla="*/ 9 h 173"/>
                <a:gd name="T16" fmla="*/ 63 w 173"/>
                <a:gd name="T17" fmla="*/ 31 h 173"/>
                <a:gd name="T18" fmla="*/ 45 w 173"/>
                <a:gd name="T19" fmla="*/ 18 h 173"/>
                <a:gd name="T20" fmla="*/ 18 w 173"/>
                <a:gd name="T21" fmla="*/ 33 h 173"/>
                <a:gd name="T22" fmla="*/ 18 w 173"/>
                <a:gd name="T23" fmla="*/ 45 h 173"/>
                <a:gd name="T24" fmla="*/ 31 w 173"/>
                <a:gd name="T25" fmla="*/ 63 h 173"/>
                <a:gd name="T26" fmla="*/ 9 w 173"/>
                <a:gd name="T27" fmla="*/ 67 h 173"/>
                <a:gd name="T28" fmla="*/ 0 w 173"/>
                <a:gd name="T29" fmla="*/ 97 h 173"/>
                <a:gd name="T30" fmla="*/ 25 w 173"/>
                <a:gd name="T31" fmla="*/ 106 h 173"/>
                <a:gd name="T32" fmla="*/ 29 w 173"/>
                <a:gd name="T33" fmla="*/ 116 h 173"/>
                <a:gd name="T34" fmla="*/ 15 w 173"/>
                <a:gd name="T35" fmla="*/ 134 h 173"/>
                <a:gd name="T36" fmla="*/ 33 w 173"/>
                <a:gd name="T37" fmla="*/ 155 h 173"/>
                <a:gd name="T38" fmla="*/ 57 w 173"/>
                <a:gd name="T39" fmla="*/ 143 h 173"/>
                <a:gd name="T40" fmla="*/ 67 w 173"/>
                <a:gd name="T41" fmla="*/ 148 h 173"/>
                <a:gd name="T42" fmla="*/ 76 w 173"/>
                <a:gd name="T43" fmla="*/ 173 h 173"/>
                <a:gd name="T44" fmla="*/ 106 w 173"/>
                <a:gd name="T45" fmla="*/ 164 h 173"/>
                <a:gd name="T46" fmla="*/ 109 w 173"/>
                <a:gd name="T47" fmla="*/ 142 h 173"/>
                <a:gd name="T48" fmla="*/ 128 w 173"/>
                <a:gd name="T49" fmla="*/ 155 h 173"/>
                <a:gd name="T50" fmla="*/ 155 w 173"/>
                <a:gd name="T51" fmla="*/ 140 h 173"/>
                <a:gd name="T52" fmla="*/ 155 w 173"/>
                <a:gd name="T53" fmla="*/ 128 h 173"/>
                <a:gd name="T54" fmla="*/ 142 w 173"/>
                <a:gd name="T55" fmla="*/ 109 h 173"/>
                <a:gd name="T56" fmla="*/ 164 w 173"/>
                <a:gd name="T57" fmla="*/ 106 h 173"/>
                <a:gd name="T58" fmla="*/ 173 w 173"/>
                <a:gd name="T59" fmla="*/ 76 h 173"/>
                <a:gd name="T60" fmla="*/ 166 w 173"/>
                <a:gd name="T61" fmla="*/ 97 h 173"/>
                <a:gd name="T62" fmla="*/ 148 w 173"/>
                <a:gd name="T63" fmla="*/ 99 h 173"/>
                <a:gd name="T64" fmla="*/ 139 w 173"/>
                <a:gd name="T65" fmla="*/ 121 h 173"/>
                <a:gd name="T66" fmla="*/ 150 w 173"/>
                <a:gd name="T67" fmla="*/ 136 h 173"/>
                <a:gd name="T68" fmla="*/ 132 w 173"/>
                <a:gd name="T69" fmla="*/ 150 h 173"/>
                <a:gd name="T70" fmla="*/ 107 w 173"/>
                <a:gd name="T71" fmla="*/ 136 h 173"/>
                <a:gd name="T72" fmla="*/ 99 w 173"/>
                <a:gd name="T73" fmla="*/ 164 h 173"/>
                <a:gd name="T74" fmla="*/ 76 w 173"/>
                <a:gd name="T75" fmla="*/ 166 h 173"/>
                <a:gd name="T76" fmla="*/ 74 w 173"/>
                <a:gd name="T77" fmla="*/ 148 h 173"/>
                <a:gd name="T78" fmla="*/ 61 w 173"/>
                <a:gd name="T79" fmla="*/ 135 h 173"/>
                <a:gd name="T80" fmla="*/ 41 w 173"/>
                <a:gd name="T81" fmla="*/ 150 h 173"/>
                <a:gd name="T82" fmla="*/ 23 w 173"/>
                <a:gd name="T83" fmla="*/ 136 h 173"/>
                <a:gd name="T84" fmla="*/ 34 w 173"/>
                <a:gd name="T85" fmla="*/ 121 h 173"/>
                <a:gd name="T86" fmla="*/ 25 w 173"/>
                <a:gd name="T87" fmla="*/ 99 h 173"/>
                <a:gd name="T88" fmla="*/ 6 w 173"/>
                <a:gd name="T89" fmla="*/ 97 h 173"/>
                <a:gd name="T90" fmla="*/ 9 w 173"/>
                <a:gd name="T91" fmla="*/ 74 h 173"/>
                <a:gd name="T92" fmla="*/ 37 w 173"/>
                <a:gd name="T93" fmla="*/ 66 h 173"/>
                <a:gd name="T94" fmla="*/ 23 w 173"/>
                <a:gd name="T95" fmla="*/ 41 h 173"/>
                <a:gd name="T96" fmla="*/ 37 w 173"/>
                <a:gd name="T97" fmla="*/ 23 h 173"/>
                <a:gd name="T98" fmla="*/ 52 w 173"/>
                <a:gd name="T99" fmla="*/ 34 h 173"/>
                <a:gd name="T100" fmla="*/ 74 w 173"/>
                <a:gd name="T101" fmla="*/ 25 h 173"/>
                <a:gd name="T102" fmla="*/ 76 w 173"/>
                <a:gd name="T103" fmla="*/ 6 h 173"/>
                <a:gd name="T104" fmla="*/ 99 w 173"/>
                <a:gd name="T105" fmla="*/ 9 h 173"/>
                <a:gd name="T106" fmla="*/ 107 w 173"/>
                <a:gd name="T107" fmla="*/ 37 h 173"/>
                <a:gd name="T108" fmla="*/ 132 w 173"/>
                <a:gd name="T109" fmla="*/ 23 h 173"/>
                <a:gd name="T110" fmla="*/ 150 w 173"/>
                <a:gd name="T111" fmla="*/ 37 h 173"/>
                <a:gd name="T112" fmla="*/ 139 w 173"/>
                <a:gd name="T113" fmla="*/ 52 h 173"/>
                <a:gd name="T114" fmla="*/ 148 w 173"/>
                <a:gd name="T115" fmla="*/ 74 h 173"/>
                <a:gd name="T116" fmla="*/ 166 w 173"/>
                <a:gd name="T117" fmla="*/ 76 h 173"/>
                <a:gd name="T118" fmla="*/ 166 w 173"/>
                <a:gd name="T119" fmla="*/ 97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3" h="173">
                  <a:moveTo>
                    <a:pt x="164" y="67"/>
                  </a:moveTo>
                  <a:cubicBezTo>
                    <a:pt x="148" y="67"/>
                    <a:pt x="148" y="67"/>
                    <a:pt x="148" y="67"/>
                  </a:cubicBezTo>
                  <a:cubicBezTo>
                    <a:pt x="145" y="67"/>
                    <a:pt x="143" y="66"/>
                    <a:pt x="142" y="63"/>
                  </a:cubicBezTo>
                  <a:cubicBezTo>
                    <a:pt x="141" y="61"/>
                    <a:pt x="142" y="58"/>
                    <a:pt x="143" y="57"/>
                  </a:cubicBezTo>
                  <a:cubicBezTo>
                    <a:pt x="155" y="45"/>
                    <a:pt x="155" y="45"/>
                    <a:pt x="155" y="45"/>
                  </a:cubicBezTo>
                  <a:cubicBezTo>
                    <a:pt x="156" y="43"/>
                    <a:pt x="157" y="41"/>
                    <a:pt x="157" y="39"/>
                  </a:cubicBezTo>
                  <a:cubicBezTo>
                    <a:pt x="157" y="37"/>
                    <a:pt x="156" y="34"/>
                    <a:pt x="155" y="33"/>
                  </a:cubicBezTo>
                  <a:cubicBezTo>
                    <a:pt x="140" y="18"/>
                    <a:pt x="140" y="18"/>
                    <a:pt x="140" y="18"/>
                  </a:cubicBezTo>
                  <a:cubicBezTo>
                    <a:pt x="137" y="15"/>
                    <a:pt x="131" y="15"/>
                    <a:pt x="128" y="18"/>
                  </a:cubicBezTo>
                  <a:cubicBezTo>
                    <a:pt x="116" y="29"/>
                    <a:pt x="116" y="29"/>
                    <a:pt x="116" y="29"/>
                  </a:cubicBezTo>
                  <a:cubicBezTo>
                    <a:pt x="114" y="31"/>
                    <a:pt x="112" y="32"/>
                    <a:pt x="109" y="31"/>
                  </a:cubicBezTo>
                  <a:cubicBezTo>
                    <a:pt x="107" y="30"/>
                    <a:pt x="106" y="28"/>
                    <a:pt x="106" y="25"/>
                  </a:cubicBezTo>
                  <a:cubicBezTo>
                    <a:pt x="106" y="9"/>
                    <a:pt x="106" y="9"/>
                    <a:pt x="106" y="9"/>
                  </a:cubicBezTo>
                  <a:cubicBezTo>
                    <a:pt x="106" y="4"/>
                    <a:pt x="102" y="0"/>
                    <a:pt x="97" y="0"/>
                  </a:cubicBezTo>
                  <a:cubicBezTo>
                    <a:pt x="76" y="0"/>
                    <a:pt x="76" y="0"/>
                    <a:pt x="76" y="0"/>
                  </a:cubicBezTo>
                  <a:cubicBezTo>
                    <a:pt x="71" y="0"/>
                    <a:pt x="67" y="4"/>
                    <a:pt x="67" y="9"/>
                  </a:cubicBezTo>
                  <a:cubicBezTo>
                    <a:pt x="67" y="25"/>
                    <a:pt x="67" y="25"/>
                    <a:pt x="67" y="25"/>
                  </a:cubicBezTo>
                  <a:cubicBezTo>
                    <a:pt x="67" y="28"/>
                    <a:pt x="66" y="30"/>
                    <a:pt x="63" y="31"/>
                  </a:cubicBezTo>
                  <a:cubicBezTo>
                    <a:pt x="61" y="32"/>
                    <a:pt x="58" y="31"/>
                    <a:pt x="57" y="29"/>
                  </a:cubicBezTo>
                  <a:cubicBezTo>
                    <a:pt x="45" y="18"/>
                    <a:pt x="45" y="18"/>
                    <a:pt x="45" y="18"/>
                  </a:cubicBezTo>
                  <a:cubicBezTo>
                    <a:pt x="42" y="15"/>
                    <a:pt x="36" y="15"/>
                    <a:pt x="33" y="18"/>
                  </a:cubicBezTo>
                  <a:cubicBezTo>
                    <a:pt x="18" y="33"/>
                    <a:pt x="18" y="33"/>
                    <a:pt x="18" y="33"/>
                  </a:cubicBezTo>
                  <a:cubicBezTo>
                    <a:pt x="16" y="34"/>
                    <a:pt x="15" y="37"/>
                    <a:pt x="15" y="39"/>
                  </a:cubicBezTo>
                  <a:cubicBezTo>
                    <a:pt x="15" y="41"/>
                    <a:pt x="16" y="43"/>
                    <a:pt x="18" y="45"/>
                  </a:cubicBezTo>
                  <a:cubicBezTo>
                    <a:pt x="29" y="57"/>
                    <a:pt x="29" y="57"/>
                    <a:pt x="29" y="57"/>
                  </a:cubicBezTo>
                  <a:cubicBezTo>
                    <a:pt x="31" y="58"/>
                    <a:pt x="32" y="61"/>
                    <a:pt x="31" y="63"/>
                  </a:cubicBezTo>
                  <a:cubicBezTo>
                    <a:pt x="30" y="66"/>
                    <a:pt x="28" y="67"/>
                    <a:pt x="25" y="67"/>
                  </a:cubicBezTo>
                  <a:cubicBezTo>
                    <a:pt x="9" y="67"/>
                    <a:pt x="9" y="67"/>
                    <a:pt x="9" y="67"/>
                  </a:cubicBezTo>
                  <a:cubicBezTo>
                    <a:pt x="4" y="67"/>
                    <a:pt x="0" y="71"/>
                    <a:pt x="0" y="76"/>
                  </a:cubicBezTo>
                  <a:cubicBezTo>
                    <a:pt x="0" y="97"/>
                    <a:pt x="0" y="97"/>
                    <a:pt x="0" y="97"/>
                  </a:cubicBezTo>
                  <a:cubicBezTo>
                    <a:pt x="0" y="102"/>
                    <a:pt x="4" y="106"/>
                    <a:pt x="9" y="106"/>
                  </a:cubicBezTo>
                  <a:cubicBezTo>
                    <a:pt x="25" y="106"/>
                    <a:pt x="25" y="106"/>
                    <a:pt x="25" y="106"/>
                  </a:cubicBezTo>
                  <a:cubicBezTo>
                    <a:pt x="28" y="106"/>
                    <a:pt x="30" y="107"/>
                    <a:pt x="31" y="109"/>
                  </a:cubicBezTo>
                  <a:cubicBezTo>
                    <a:pt x="32" y="112"/>
                    <a:pt x="31" y="114"/>
                    <a:pt x="29" y="116"/>
                  </a:cubicBezTo>
                  <a:cubicBezTo>
                    <a:pt x="18" y="128"/>
                    <a:pt x="18" y="128"/>
                    <a:pt x="18" y="128"/>
                  </a:cubicBezTo>
                  <a:cubicBezTo>
                    <a:pt x="16" y="129"/>
                    <a:pt x="15" y="132"/>
                    <a:pt x="15" y="134"/>
                  </a:cubicBezTo>
                  <a:cubicBezTo>
                    <a:pt x="15" y="136"/>
                    <a:pt x="16" y="139"/>
                    <a:pt x="18" y="140"/>
                  </a:cubicBezTo>
                  <a:cubicBezTo>
                    <a:pt x="33" y="155"/>
                    <a:pt x="33" y="155"/>
                    <a:pt x="33" y="155"/>
                  </a:cubicBezTo>
                  <a:cubicBezTo>
                    <a:pt x="36" y="158"/>
                    <a:pt x="42" y="158"/>
                    <a:pt x="45" y="155"/>
                  </a:cubicBezTo>
                  <a:cubicBezTo>
                    <a:pt x="57" y="143"/>
                    <a:pt x="57" y="143"/>
                    <a:pt x="57" y="143"/>
                  </a:cubicBezTo>
                  <a:cubicBezTo>
                    <a:pt x="58" y="142"/>
                    <a:pt x="61" y="141"/>
                    <a:pt x="63" y="142"/>
                  </a:cubicBezTo>
                  <a:cubicBezTo>
                    <a:pt x="66" y="143"/>
                    <a:pt x="67" y="145"/>
                    <a:pt x="67" y="148"/>
                  </a:cubicBezTo>
                  <a:cubicBezTo>
                    <a:pt x="67" y="164"/>
                    <a:pt x="67" y="164"/>
                    <a:pt x="67" y="164"/>
                  </a:cubicBezTo>
                  <a:cubicBezTo>
                    <a:pt x="67" y="169"/>
                    <a:pt x="71" y="173"/>
                    <a:pt x="76" y="173"/>
                  </a:cubicBezTo>
                  <a:cubicBezTo>
                    <a:pt x="97" y="173"/>
                    <a:pt x="97" y="173"/>
                    <a:pt x="97" y="173"/>
                  </a:cubicBezTo>
                  <a:cubicBezTo>
                    <a:pt x="102" y="173"/>
                    <a:pt x="106" y="169"/>
                    <a:pt x="106" y="164"/>
                  </a:cubicBezTo>
                  <a:cubicBezTo>
                    <a:pt x="106" y="148"/>
                    <a:pt x="106" y="148"/>
                    <a:pt x="106" y="148"/>
                  </a:cubicBezTo>
                  <a:cubicBezTo>
                    <a:pt x="106" y="145"/>
                    <a:pt x="107" y="143"/>
                    <a:pt x="109" y="142"/>
                  </a:cubicBezTo>
                  <a:cubicBezTo>
                    <a:pt x="112" y="141"/>
                    <a:pt x="114" y="142"/>
                    <a:pt x="116" y="143"/>
                  </a:cubicBezTo>
                  <a:cubicBezTo>
                    <a:pt x="128" y="155"/>
                    <a:pt x="128" y="155"/>
                    <a:pt x="128" y="155"/>
                  </a:cubicBezTo>
                  <a:cubicBezTo>
                    <a:pt x="131" y="158"/>
                    <a:pt x="137" y="158"/>
                    <a:pt x="140" y="155"/>
                  </a:cubicBezTo>
                  <a:cubicBezTo>
                    <a:pt x="155" y="140"/>
                    <a:pt x="155" y="140"/>
                    <a:pt x="155" y="140"/>
                  </a:cubicBezTo>
                  <a:cubicBezTo>
                    <a:pt x="156" y="139"/>
                    <a:pt x="157" y="136"/>
                    <a:pt x="157" y="134"/>
                  </a:cubicBezTo>
                  <a:cubicBezTo>
                    <a:pt x="157" y="132"/>
                    <a:pt x="156" y="129"/>
                    <a:pt x="155" y="128"/>
                  </a:cubicBezTo>
                  <a:cubicBezTo>
                    <a:pt x="143" y="116"/>
                    <a:pt x="143" y="116"/>
                    <a:pt x="143" y="116"/>
                  </a:cubicBezTo>
                  <a:cubicBezTo>
                    <a:pt x="142" y="114"/>
                    <a:pt x="141" y="112"/>
                    <a:pt x="142" y="109"/>
                  </a:cubicBezTo>
                  <a:cubicBezTo>
                    <a:pt x="143" y="107"/>
                    <a:pt x="145" y="106"/>
                    <a:pt x="148" y="106"/>
                  </a:cubicBezTo>
                  <a:cubicBezTo>
                    <a:pt x="164" y="106"/>
                    <a:pt x="164" y="106"/>
                    <a:pt x="164" y="106"/>
                  </a:cubicBezTo>
                  <a:cubicBezTo>
                    <a:pt x="169" y="106"/>
                    <a:pt x="173" y="102"/>
                    <a:pt x="173" y="97"/>
                  </a:cubicBezTo>
                  <a:cubicBezTo>
                    <a:pt x="173" y="76"/>
                    <a:pt x="173" y="76"/>
                    <a:pt x="173" y="76"/>
                  </a:cubicBezTo>
                  <a:cubicBezTo>
                    <a:pt x="173" y="71"/>
                    <a:pt x="169" y="67"/>
                    <a:pt x="164" y="67"/>
                  </a:cubicBezTo>
                  <a:close/>
                  <a:moveTo>
                    <a:pt x="166" y="97"/>
                  </a:moveTo>
                  <a:cubicBezTo>
                    <a:pt x="166" y="98"/>
                    <a:pt x="165" y="99"/>
                    <a:pt x="164" y="99"/>
                  </a:cubicBezTo>
                  <a:cubicBezTo>
                    <a:pt x="148" y="99"/>
                    <a:pt x="148" y="99"/>
                    <a:pt x="148" y="99"/>
                  </a:cubicBezTo>
                  <a:cubicBezTo>
                    <a:pt x="143" y="99"/>
                    <a:pt x="138" y="102"/>
                    <a:pt x="136" y="107"/>
                  </a:cubicBezTo>
                  <a:cubicBezTo>
                    <a:pt x="134" y="112"/>
                    <a:pt x="135" y="117"/>
                    <a:pt x="139" y="121"/>
                  </a:cubicBezTo>
                  <a:cubicBezTo>
                    <a:pt x="150" y="132"/>
                    <a:pt x="150" y="132"/>
                    <a:pt x="150" y="132"/>
                  </a:cubicBezTo>
                  <a:cubicBezTo>
                    <a:pt x="151" y="133"/>
                    <a:pt x="151" y="135"/>
                    <a:pt x="150" y="136"/>
                  </a:cubicBezTo>
                  <a:cubicBezTo>
                    <a:pt x="136" y="150"/>
                    <a:pt x="136" y="150"/>
                    <a:pt x="136" y="150"/>
                  </a:cubicBezTo>
                  <a:cubicBezTo>
                    <a:pt x="135" y="151"/>
                    <a:pt x="133" y="151"/>
                    <a:pt x="132" y="150"/>
                  </a:cubicBezTo>
                  <a:cubicBezTo>
                    <a:pt x="121" y="139"/>
                    <a:pt x="121" y="139"/>
                    <a:pt x="121" y="139"/>
                  </a:cubicBezTo>
                  <a:cubicBezTo>
                    <a:pt x="117" y="135"/>
                    <a:pt x="112" y="134"/>
                    <a:pt x="107" y="136"/>
                  </a:cubicBezTo>
                  <a:cubicBezTo>
                    <a:pt x="102" y="138"/>
                    <a:pt x="99" y="143"/>
                    <a:pt x="99" y="148"/>
                  </a:cubicBezTo>
                  <a:cubicBezTo>
                    <a:pt x="99" y="164"/>
                    <a:pt x="99" y="164"/>
                    <a:pt x="99" y="164"/>
                  </a:cubicBezTo>
                  <a:cubicBezTo>
                    <a:pt x="99" y="165"/>
                    <a:pt x="98" y="166"/>
                    <a:pt x="97" y="166"/>
                  </a:cubicBezTo>
                  <a:cubicBezTo>
                    <a:pt x="76" y="166"/>
                    <a:pt x="76" y="166"/>
                    <a:pt x="76" y="166"/>
                  </a:cubicBezTo>
                  <a:cubicBezTo>
                    <a:pt x="75" y="166"/>
                    <a:pt x="74" y="165"/>
                    <a:pt x="74" y="164"/>
                  </a:cubicBezTo>
                  <a:cubicBezTo>
                    <a:pt x="74" y="148"/>
                    <a:pt x="74" y="148"/>
                    <a:pt x="74" y="148"/>
                  </a:cubicBezTo>
                  <a:cubicBezTo>
                    <a:pt x="74" y="143"/>
                    <a:pt x="71" y="138"/>
                    <a:pt x="66" y="136"/>
                  </a:cubicBezTo>
                  <a:cubicBezTo>
                    <a:pt x="64" y="135"/>
                    <a:pt x="63" y="135"/>
                    <a:pt x="61" y="135"/>
                  </a:cubicBezTo>
                  <a:cubicBezTo>
                    <a:pt x="58" y="135"/>
                    <a:pt x="55" y="136"/>
                    <a:pt x="52" y="139"/>
                  </a:cubicBezTo>
                  <a:cubicBezTo>
                    <a:pt x="41" y="150"/>
                    <a:pt x="41" y="150"/>
                    <a:pt x="41" y="150"/>
                  </a:cubicBezTo>
                  <a:cubicBezTo>
                    <a:pt x="40" y="151"/>
                    <a:pt x="38" y="151"/>
                    <a:pt x="37" y="150"/>
                  </a:cubicBezTo>
                  <a:cubicBezTo>
                    <a:pt x="23" y="136"/>
                    <a:pt x="23" y="136"/>
                    <a:pt x="23" y="136"/>
                  </a:cubicBezTo>
                  <a:cubicBezTo>
                    <a:pt x="22" y="135"/>
                    <a:pt x="22" y="133"/>
                    <a:pt x="23" y="132"/>
                  </a:cubicBezTo>
                  <a:cubicBezTo>
                    <a:pt x="34" y="121"/>
                    <a:pt x="34" y="121"/>
                    <a:pt x="34" y="121"/>
                  </a:cubicBezTo>
                  <a:cubicBezTo>
                    <a:pt x="38" y="117"/>
                    <a:pt x="39" y="112"/>
                    <a:pt x="37" y="107"/>
                  </a:cubicBezTo>
                  <a:cubicBezTo>
                    <a:pt x="35" y="102"/>
                    <a:pt x="30" y="99"/>
                    <a:pt x="25" y="99"/>
                  </a:cubicBezTo>
                  <a:cubicBezTo>
                    <a:pt x="9" y="99"/>
                    <a:pt x="9" y="99"/>
                    <a:pt x="9" y="99"/>
                  </a:cubicBezTo>
                  <a:cubicBezTo>
                    <a:pt x="8" y="99"/>
                    <a:pt x="6" y="98"/>
                    <a:pt x="6" y="97"/>
                  </a:cubicBezTo>
                  <a:cubicBezTo>
                    <a:pt x="6" y="76"/>
                    <a:pt x="6" y="76"/>
                    <a:pt x="6" y="76"/>
                  </a:cubicBezTo>
                  <a:cubicBezTo>
                    <a:pt x="6" y="75"/>
                    <a:pt x="8" y="74"/>
                    <a:pt x="9" y="74"/>
                  </a:cubicBezTo>
                  <a:cubicBezTo>
                    <a:pt x="25" y="74"/>
                    <a:pt x="25" y="74"/>
                    <a:pt x="25" y="74"/>
                  </a:cubicBezTo>
                  <a:cubicBezTo>
                    <a:pt x="30" y="74"/>
                    <a:pt x="35" y="71"/>
                    <a:pt x="37" y="66"/>
                  </a:cubicBezTo>
                  <a:cubicBezTo>
                    <a:pt x="39" y="61"/>
                    <a:pt x="38" y="56"/>
                    <a:pt x="34" y="52"/>
                  </a:cubicBezTo>
                  <a:cubicBezTo>
                    <a:pt x="23" y="41"/>
                    <a:pt x="23" y="41"/>
                    <a:pt x="23" y="41"/>
                  </a:cubicBezTo>
                  <a:cubicBezTo>
                    <a:pt x="22" y="40"/>
                    <a:pt x="22" y="38"/>
                    <a:pt x="23" y="37"/>
                  </a:cubicBezTo>
                  <a:cubicBezTo>
                    <a:pt x="37" y="23"/>
                    <a:pt x="37" y="23"/>
                    <a:pt x="37" y="23"/>
                  </a:cubicBezTo>
                  <a:cubicBezTo>
                    <a:pt x="38" y="22"/>
                    <a:pt x="40" y="22"/>
                    <a:pt x="41" y="23"/>
                  </a:cubicBezTo>
                  <a:cubicBezTo>
                    <a:pt x="52" y="34"/>
                    <a:pt x="52" y="34"/>
                    <a:pt x="52" y="34"/>
                  </a:cubicBezTo>
                  <a:cubicBezTo>
                    <a:pt x="56" y="38"/>
                    <a:pt x="61" y="39"/>
                    <a:pt x="66" y="37"/>
                  </a:cubicBezTo>
                  <a:cubicBezTo>
                    <a:pt x="71" y="35"/>
                    <a:pt x="74" y="30"/>
                    <a:pt x="74" y="25"/>
                  </a:cubicBezTo>
                  <a:cubicBezTo>
                    <a:pt x="74" y="9"/>
                    <a:pt x="74" y="9"/>
                    <a:pt x="74" y="9"/>
                  </a:cubicBezTo>
                  <a:cubicBezTo>
                    <a:pt x="74" y="8"/>
                    <a:pt x="75" y="6"/>
                    <a:pt x="76" y="6"/>
                  </a:cubicBezTo>
                  <a:cubicBezTo>
                    <a:pt x="97" y="6"/>
                    <a:pt x="97" y="6"/>
                    <a:pt x="97" y="6"/>
                  </a:cubicBezTo>
                  <a:cubicBezTo>
                    <a:pt x="98" y="6"/>
                    <a:pt x="99" y="8"/>
                    <a:pt x="99" y="9"/>
                  </a:cubicBezTo>
                  <a:cubicBezTo>
                    <a:pt x="99" y="25"/>
                    <a:pt x="99" y="25"/>
                    <a:pt x="99" y="25"/>
                  </a:cubicBezTo>
                  <a:cubicBezTo>
                    <a:pt x="99" y="30"/>
                    <a:pt x="102" y="35"/>
                    <a:pt x="107" y="37"/>
                  </a:cubicBezTo>
                  <a:cubicBezTo>
                    <a:pt x="112" y="39"/>
                    <a:pt x="117" y="38"/>
                    <a:pt x="121" y="34"/>
                  </a:cubicBezTo>
                  <a:cubicBezTo>
                    <a:pt x="132" y="23"/>
                    <a:pt x="132" y="23"/>
                    <a:pt x="132" y="23"/>
                  </a:cubicBezTo>
                  <a:cubicBezTo>
                    <a:pt x="133" y="22"/>
                    <a:pt x="135" y="22"/>
                    <a:pt x="136" y="23"/>
                  </a:cubicBezTo>
                  <a:cubicBezTo>
                    <a:pt x="150" y="37"/>
                    <a:pt x="150" y="37"/>
                    <a:pt x="150" y="37"/>
                  </a:cubicBezTo>
                  <a:cubicBezTo>
                    <a:pt x="151" y="38"/>
                    <a:pt x="151" y="40"/>
                    <a:pt x="150" y="41"/>
                  </a:cubicBezTo>
                  <a:cubicBezTo>
                    <a:pt x="139" y="52"/>
                    <a:pt x="139" y="52"/>
                    <a:pt x="139" y="52"/>
                  </a:cubicBezTo>
                  <a:cubicBezTo>
                    <a:pt x="135" y="56"/>
                    <a:pt x="134" y="61"/>
                    <a:pt x="136" y="66"/>
                  </a:cubicBezTo>
                  <a:cubicBezTo>
                    <a:pt x="138" y="71"/>
                    <a:pt x="143" y="74"/>
                    <a:pt x="148" y="74"/>
                  </a:cubicBezTo>
                  <a:cubicBezTo>
                    <a:pt x="164" y="74"/>
                    <a:pt x="164" y="74"/>
                    <a:pt x="164" y="74"/>
                  </a:cubicBezTo>
                  <a:cubicBezTo>
                    <a:pt x="165" y="74"/>
                    <a:pt x="166" y="75"/>
                    <a:pt x="166" y="76"/>
                  </a:cubicBezTo>
                  <a:lnTo>
                    <a:pt x="166" y="97"/>
                  </a:lnTo>
                  <a:close/>
                  <a:moveTo>
                    <a:pt x="166" y="97"/>
                  </a:moveTo>
                  <a:cubicBezTo>
                    <a:pt x="166" y="97"/>
                    <a:pt x="166" y="97"/>
                    <a:pt x="166" y="9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7" name="Freeform 192">
              <a:extLst>
                <a:ext uri="{FF2B5EF4-FFF2-40B4-BE49-F238E27FC236}">
                  <a16:creationId xmlns:a16="http://schemas.microsoft.com/office/drawing/2014/main" id="{1F70A257-C508-4F38-870C-71636C8DAF33}"/>
                </a:ext>
              </a:extLst>
            </p:cNvPr>
            <p:cNvSpPr>
              <a:spLocks noEditPoints="1"/>
            </p:cNvSpPr>
            <p:nvPr/>
          </p:nvSpPr>
          <p:spPr bwMode="auto">
            <a:xfrm>
              <a:off x="15843251" y="4864100"/>
              <a:ext cx="219075" cy="217488"/>
            </a:xfrm>
            <a:custGeom>
              <a:avLst/>
              <a:gdLst>
                <a:gd name="T0" fmla="*/ 28 w 57"/>
                <a:gd name="T1" fmla="*/ 0 h 57"/>
                <a:gd name="T2" fmla="*/ 0 w 57"/>
                <a:gd name="T3" fmla="*/ 28 h 57"/>
                <a:gd name="T4" fmla="*/ 28 w 57"/>
                <a:gd name="T5" fmla="*/ 57 h 57"/>
                <a:gd name="T6" fmla="*/ 57 w 57"/>
                <a:gd name="T7" fmla="*/ 28 h 57"/>
                <a:gd name="T8" fmla="*/ 28 w 57"/>
                <a:gd name="T9" fmla="*/ 0 h 57"/>
                <a:gd name="T10" fmla="*/ 28 w 57"/>
                <a:gd name="T11" fmla="*/ 51 h 57"/>
                <a:gd name="T12" fmla="*/ 6 w 57"/>
                <a:gd name="T13" fmla="*/ 28 h 57"/>
                <a:gd name="T14" fmla="*/ 28 w 57"/>
                <a:gd name="T15" fmla="*/ 6 h 57"/>
                <a:gd name="T16" fmla="*/ 51 w 57"/>
                <a:gd name="T17" fmla="*/ 28 h 57"/>
                <a:gd name="T18" fmla="*/ 28 w 57"/>
                <a:gd name="T19" fmla="*/ 51 h 57"/>
                <a:gd name="T20" fmla="*/ 28 w 57"/>
                <a:gd name="T21" fmla="*/ 51 h 57"/>
                <a:gd name="T22" fmla="*/ 28 w 57"/>
                <a:gd name="T23" fmla="*/ 5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 h="57">
                  <a:moveTo>
                    <a:pt x="28" y="0"/>
                  </a:moveTo>
                  <a:cubicBezTo>
                    <a:pt x="13" y="0"/>
                    <a:pt x="0" y="13"/>
                    <a:pt x="0" y="28"/>
                  </a:cubicBezTo>
                  <a:cubicBezTo>
                    <a:pt x="0" y="44"/>
                    <a:pt x="13" y="57"/>
                    <a:pt x="28" y="57"/>
                  </a:cubicBezTo>
                  <a:cubicBezTo>
                    <a:pt x="44" y="57"/>
                    <a:pt x="57" y="44"/>
                    <a:pt x="57" y="28"/>
                  </a:cubicBezTo>
                  <a:cubicBezTo>
                    <a:pt x="57" y="13"/>
                    <a:pt x="44" y="0"/>
                    <a:pt x="28" y="0"/>
                  </a:cubicBezTo>
                  <a:close/>
                  <a:moveTo>
                    <a:pt x="28" y="51"/>
                  </a:moveTo>
                  <a:cubicBezTo>
                    <a:pt x="16" y="51"/>
                    <a:pt x="6" y="41"/>
                    <a:pt x="6" y="28"/>
                  </a:cubicBezTo>
                  <a:cubicBezTo>
                    <a:pt x="6" y="16"/>
                    <a:pt x="16" y="6"/>
                    <a:pt x="28" y="6"/>
                  </a:cubicBezTo>
                  <a:cubicBezTo>
                    <a:pt x="41" y="6"/>
                    <a:pt x="51" y="16"/>
                    <a:pt x="51" y="28"/>
                  </a:cubicBezTo>
                  <a:cubicBezTo>
                    <a:pt x="51" y="41"/>
                    <a:pt x="41" y="51"/>
                    <a:pt x="28" y="51"/>
                  </a:cubicBezTo>
                  <a:close/>
                  <a:moveTo>
                    <a:pt x="28" y="51"/>
                  </a:moveTo>
                  <a:cubicBezTo>
                    <a:pt x="28" y="51"/>
                    <a:pt x="28" y="51"/>
                    <a:pt x="28"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18" name="Group 17">
            <a:extLst>
              <a:ext uri="{FF2B5EF4-FFF2-40B4-BE49-F238E27FC236}">
                <a16:creationId xmlns:a16="http://schemas.microsoft.com/office/drawing/2014/main" id="{215C3BAA-0C25-42EB-A761-44C020DD6848}"/>
              </a:ext>
            </a:extLst>
          </p:cNvPr>
          <p:cNvGrpSpPr/>
          <p:nvPr/>
        </p:nvGrpSpPr>
        <p:grpSpPr>
          <a:xfrm>
            <a:off x="7655220" y="6729256"/>
            <a:ext cx="912269" cy="982987"/>
            <a:chOff x="9124950" y="2762251"/>
            <a:chExt cx="614363" cy="661988"/>
          </a:xfrm>
          <a:solidFill>
            <a:schemeClr val="tx1"/>
          </a:solidFill>
        </p:grpSpPr>
        <p:sp>
          <p:nvSpPr>
            <p:cNvPr id="19" name="Freeform 98">
              <a:extLst>
                <a:ext uri="{FF2B5EF4-FFF2-40B4-BE49-F238E27FC236}">
                  <a16:creationId xmlns:a16="http://schemas.microsoft.com/office/drawing/2014/main" id="{E171334C-EA9C-4A6E-9546-49716E7CCB64}"/>
                </a:ext>
              </a:extLst>
            </p:cNvPr>
            <p:cNvSpPr>
              <a:spLocks noEditPoints="1"/>
            </p:cNvSpPr>
            <p:nvPr/>
          </p:nvSpPr>
          <p:spPr bwMode="auto">
            <a:xfrm>
              <a:off x="9224963" y="2857501"/>
              <a:ext cx="414338" cy="566738"/>
            </a:xfrm>
            <a:custGeom>
              <a:avLst/>
              <a:gdLst>
                <a:gd name="T0" fmla="*/ 54 w 108"/>
                <a:gd name="T1" fmla="*/ 0 h 148"/>
                <a:gd name="T2" fmla="*/ 0 w 108"/>
                <a:gd name="T3" fmla="*/ 55 h 148"/>
                <a:gd name="T4" fmla="*/ 35 w 108"/>
                <a:gd name="T5" fmla="*/ 106 h 148"/>
                <a:gd name="T6" fmla="*/ 35 w 108"/>
                <a:gd name="T7" fmla="*/ 135 h 148"/>
                <a:gd name="T8" fmla="*/ 38 w 108"/>
                <a:gd name="T9" fmla="*/ 138 h 148"/>
                <a:gd name="T10" fmla="*/ 41 w 108"/>
                <a:gd name="T11" fmla="*/ 138 h 148"/>
                <a:gd name="T12" fmla="*/ 41 w 108"/>
                <a:gd name="T13" fmla="*/ 144 h 148"/>
                <a:gd name="T14" fmla="*/ 44 w 108"/>
                <a:gd name="T15" fmla="*/ 148 h 148"/>
                <a:gd name="T16" fmla="*/ 64 w 108"/>
                <a:gd name="T17" fmla="*/ 148 h 148"/>
                <a:gd name="T18" fmla="*/ 67 w 108"/>
                <a:gd name="T19" fmla="*/ 144 h 148"/>
                <a:gd name="T20" fmla="*/ 67 w 108"/>
                <a:gd name="T21" fmla="*/ 138 h 148"/>
                <a:gd name="T22" fmla="*/ 70 w 108"/>
                <a:gd name="T23" fmla="*/ 138 h 148"/>
                <a:gd name="T24" fmla="*/ 73 w 108"/>
                <a:gd name="T25" fmla="*/ 135 h 148"/>
                <a:gd name="T26" fmla="*/ 73 w 108"/>
                <a:gd name="T27" fmla="*/ 106 h 148"/>
                <a:gd name="T28" fmla="*/ 108 w 108"/>
                <a:gd name="T29" fmla="*/ 55 h 148"/>
                <a:gd name="T30" fmla="*/ 54 w 108"/>
                <a:gd name="T31" fmla="*/ 0 h 148"/>
                <a:gd name="T32" fmla="*/ 64 w 108"/>
                <a:gd name="T33" fmla="*/ 132 h 148"/>
                <a:gd name="T34" fmla="*/ 60 w 108"/>
                <a:gd name="T35" fmla="*/ 135 h 148"/>
                <a:gd name="T36" fmla="*/ 60 w 108"/>
                <a:gd name="T37" fmla="*/ 141 h 148"/>
                <a:gd name="T38" fmla="*/ 48 w 108"/>
                <a:gd name="T39" fmla="*/ 141 h 148"/>
                <a:gd name="T40" fmla="*/ 48 w 108"/>
                <a:gd name="T41" fmla="*/ 135 h 148"/>
                <a:gd name="T42" fmla="*/ 44 w 108"/>
                <a:gd name="T43" fmla="*/ 132 h 148"/>
                <a:gd name="T44" fmla="*/ 41 w 108"/>
                <a:gd name="T45" fmla="*/ 132 h 148"/>
                <a:gd name="T46" fmla="*/ 41 w 108"/>
                <a:gd name="T47" fmla="*/ 116 h 148"/>
                <a:gd name="T48" fmla="*/ 67 w 108"/>
                <a:gd name="T49" fmla="*/ 116 h 148"/>
                <a:gd name="T50" fmla="*/ 67 w 108"/>
                <a:gd name="T51" fmla="*/ 132 h 148"/>
                <a:gd name="T52" fmla="*/ 64 w 108"/>
                <a:gd name="T53" fmla="*/ 132 h 148"/>
                <a:gd name="T54" fmla="*/ 69 w 108"/>
                <a:gd name="T55" fmla="*/ 100 h 148"/>
                <a:gd name="T56" fmla="*/ 67 w 108"/>
                <a:gd name="T57" fmla="*/ 103 h 148"/>
                <a:gd name="T58" fmla="*/ 67 w 108"/>
                <a:gd name="T59" fmla="*/ 109 h 148"/>
                <a:gd name="T60" fmla="*/ 41 w 108"/>
                <a:gd name="T61" fmla="*/ 109 h 148"/>
                <a:gd name="T62" fmla="*/ 41 w 108"/>
                <a:gd name="T63" fmla="*/ 103 h 148"/>
                <a:gd name="T64" fmla="*/ 39 w 108"/>
                <a:gd name="T65" fmla="*/ 100 h 148"/>
                <a:gd name="T66" fmla="*/ 6 w 108"/>
                <a:gd name="T67" fmla="*/ 55 h 148"/>
                <a:gd name="T68" fmla="*/ 54 w 108"/>
                <a:gd name="T69" fmla="*/ 7 h 148"/>
                <a:gd name="T70" fmla="*/ 102 w 108"/>
                <a:gd name="T71" fmla="*/ 55 h 148"/>
                <a:gd name="T72" fmla="*/ 69 w 108"/>
                <a:gd name="T73" fmla="*/ 100 h 148"/>
                <a:gd name="T74" fmla="*/ 69 w 108"/>
                <a:gd name="T75" fmla="*/ 100 h 148"/>
                <a:gd name="T76" fmla="*/ 69 w 108"/>
                <a:gd name="T77" fmla="*/ 10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8" h="148">
                  <a:moveTo>
                    <a:pt x="54" y="0"/>
                  </a:moveTo>
                  <a:cubicBezTo>
                    <a:pt x="24" y="0"/>
                    <a:pt x="0" y="25"/>
                    <a:pt x="0" y="55"/>
                  </a:cubicBezTo>
                  <a:cubicBezTo>
                    <a:pt x="0" y="78"/>
                    <a:pt x="14" y="98"/>
                    <a:pt x="35" y="106"/>
                  </a:cubicBezTo>
                  <a:cubicBezTo>
                    <a:pt x="35" y="135"/>
                    <a:pt x="35" y="135"/>
                    <a:pt x="35" y="135"/>
                  </a:cubicBezTo>
                  <a:cubicBezTo>
                    <a:pt x="35" y="137"/>
                    <a:pt x="36" y="138"/>
                    <a:pt x="38" y="138"/>
                  </a:cubicBezTo>
                  <a:cubicBezTo>
                    <a:pt x="41" y="138"/>
                    <a:pt x="41" y="138"/>
                    <a:pt x="41" y="138"/>
                  </a:cubicBezTo>
                  <a:cubicBezTo>
                    <a:pt x="41" y="144"/>
                    <a:pt x="41" y="144"/>
                    <a:pt x="41" y="144"/>
                  </a:cubicBezTo>
                  <a:cubicBezTo>
                    <a:pt x="41" y="146"/>
                    <a:pt x="43" y="148"/>
                    <a:pt x="44" y="148"/>
                  </a:cubicBezTo>
                  <a:cubicBezTo>
                    <a:pt x="64" y="148"/>
                    <a:pt x="64" y="148"/>
                    <a:pt x="64" y="148"/>
                  </a:cubicBezTo>
                  <a:cubicBezTo>
                    <a:pt x="65" y="148"/>
                    <a:pt x="67" y="146"/>
                    <a:pt x="67" y="144"/>
                  </a:cubicBezTo>
                  <a:cubicBezTo>
                    <a:pt x="67" y="138"/>
                    <a:pt x="67" y="138"/>
                    <a:pt x="67" y="138"/>
                  </a:cubicBezTo>
                  <a:cubicBezTo>
                    <a:pt x="70" y="138"/>
                    <a:pt x="70" y="138"/>
                    <a:pt x="70" y="138"/>
                  </a:cubicBezTo>
                  <a:cubicBezTo>
                    <a:pt x="72" y="138"/>
                    <a:pt x="73" y="137"/>
                    <a:pt x="73" y="135"/>
                  </a:cubicBezTo>
                  <a:cubicBezTo>
                    <a:pt x="73" y="106"/>
                    <a:pt x="73" y="106"/>
                    <a:pt x="73" y="106"/>
                  </a:cubicBezTo>
                  <a:cubicBezTo>
                    <a:pt x="94" y="98"/>
                    <a:pt x="108" y="78"/>
                    <a:pt x="108" y="55"/>
                  </a:cubicBezTo>
                  <a:cubicBezTo>
                    <a:pt x="108" y="25"/>
                    <a:pt x="84" y="0"/>
                    <a:pt x="54" y="0"/>
                  </a:cubicBezTo>
                  <a:close/>
                  <a:moveTo>
                    <a:pt x="64" y="132"/>
                  </a:moveTo>
                  <a:cubicBezTo>
                    <a:pt x="62" y="132"/>
                    <a:pt x="60" y="133"/>
                    <a:pt x="60" y="135"/>
                  </a:cubicBezTo>
                  <a:cubicBezTo>
                    <a:pt x="60" y="141"/>
                    <a:pt x="60" y="141"/>
                    <a:pt x="60" y="141"/>
                  </a:cubicBezTo>
                  <a:cubicBezTo>
                    <a:pt x="48" y="141"/>
                    <a:pt x="48" y="141"/>
                    <a:pt x="48" y="141"/>
                  </a:cubicBezTo>
                  <a:cubicBezTo>
                    <a:pt x="48" y="135"/>
                    <a:pt x="48" y="135"/>
                    <a:pt x="48" y="135"/>
                  </a:cubicBezTo>
                  <a:cubicBezTo>
                    <a:pt x="48" y="133"/>
                    <a:pt x="46" y="132"/>
                    <a:pt x="44" y="132"/>
                  </a:cubicBezTo>
                  <a:cubicBezTo>
                    <a:pt x="41" y="132"/>
                    <a:pt x="41" y="132"/>
                    <a:pt x="41" y="132"/>
                  </a:cubicBezTo>
                  <a:cubicBezTo>
                    <a:pt x="41" y="116"/>
                    <a:pt x="41" y="116"/>
                    <a:pt x="41" y="116"/>
                  </a:cubicBezTo>
                  <a:cubicBezTo>
                    <a:pt x="67" y="116"/>
                    <a:pt x="67" y="116"/>
                    <a:pt x="67" y="116"/>
                  </a:cubicBezTo>
                  <a:cubicBezTo>
                    <a:pt x="67" y="132"/>
                    <a:pt x="67" y="132"/>
                    <a:pt x="67" y="132"/>
                  </a:cubicBezTo>
                  <a:lnTo>
                    <a:pt x="64" y="132"/>
                  </a:lnTo>
                  <a:close/>
                  <a:moveTo>
                    <a:pt x="69" y="100"/>
                  </a:moveTo>
                  <a:cubicBezTo>
                    <a:pt x="68" y="101"/>
                    <a:pt x="67" y="102"/>
                    <a:pt x="67" y="103"/>
                  </a:cubicBezTo>
                  <a:cubicBezTo>
                    <a:pt x="67" y="109"/>
                    <a:pt x="67" y="109"/>
                    <a:pt x="67" y="109"/>
                  </a:cubicBezTo>
                  <a:cubicBezTo>
                    <a:pt x="41" y="109"/>
                    <a:pt x="41" y="109"/>
                    <a:pt x="41" y="109"/>
                  </a:cubicBezTo>
                  <a:cubicBezTo>
                    <a:pt x="41" y="103"/>
                    <a:pt x="41" y="103"/>
                    <a:pt x="41" y="103"/>
                  </a:cubicBezTo>
                  <a:cubicBezTo>
                    <a:pt x="41" y="102"/>
                    <a:pt x="40" y="101"/>
                    <a:pt x="39" y="100"/>
                  </a:cubicBezTo>
                  <a:cubicBezTo>
                    <a:pt x="19" y="94"/>
                    <a:pt x="6" y="76"/>
                    <a:pt x="6" y="55"/>
                  </a:cubicBezTo>
                  <a:cubicBezTo>
                    <a:pt x="6" y="28"/>
                    <a:pt x="28" y="7"/>
                    <a:pt x="54" y="7"/>
                  </a:cubicBezTo>
                  <a:cubicBezTo>
                    <a:pt x="80" y="7"/>
                    <a:pt x="102" y="28"/>
                    <a:pt x="102" y="55"/>
                  </a:cubicBezTo>
                  <a:cubicBezTo>
                    <a:pt x="102" y="76"/>
                    <a:pt x="89" y="94"/>
                    <a:pt x="69" y="100"/>
                  </a:cubicBezTo>
                  <a:close/>
                  <a:moveTo>
                    <a:pt x="69" y="100"/>
                  </a:moveTo>
                  <a:cubicBezTo>
                    <a:pt x="69" y="100"/>
                    <a:pt x="69" y="100"/>
                    <a:pt x="69" y="10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99">
              <a:extLst>
                <a:ext uri="{FF2B5EF4-FFF2-40B4-BE49-F238E27FC236}">
                  <a16:creationId xmlns:a16="http://schemas.microsoft.com/office/drawing/2014/main" id="{A5737EED-3C84-4129-81B2-34AE6C1E0974}"/>
                </a:ext>
              </a:extLst>
            </p:cNvPr>
            <p:cNvSpPr>
              <a:spLocks noEditPoints="1"/>
            </p:cNvSpPr>
            <p:nvPr/>
          </p:nvSpPr>
          <p:spPr bwMode="auto">
            <a:xfrm>
              <a:off x="9420225" y="2762251"/>
              <a:ext cx="23813" cy="73025"/>
            </a:xfrm>
            <a:custGeom>
              <a:avLst/>
              <a:gdLst>
                <a:gd name="T0" fmla="*/ 3 w 6"/>
                <a:gd name="T1" fmla="*/ 19 h 19"/>
                <a:gd name="T2" fmla="*/ 6 w 6"/>
                <a:gd name="T3" fmla="*/ 16 h 19"/>
                <a:gd name="T4" fmla="*/ 6 w 6"/>
                <a:gd name="T5" fmla="*/ 3 h 19"/>
                <a:gd name="T6" fmla="*/ 3 w 6"/>
                <a:gd name="T7" fmla="*/ 0 h 19"/>
                <a:gd name="T8" fmla="*/ 0 w 6"/>
                <a:gd name="T9" fmla="*/ 3 h 19"/>
                <a:gd name="T10" fmla="*/ 0 w 6"/>
                <a:gd name="T11" fmla="*/ 16 h 19"/>
                <a:gd name="T12" fmla="*/ 3 w 6"/>
                <a:gd name="T13" fmla="*/ 19 h 19"/>
                <a:gd name="T14" fmla="*/ 3 w 6"/>
                <a:gd name="T15" fmla="*/ 19 h 19"/>
                <a:gd name="T16" fmla="*/ 3 w 6"/>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9">
                  <a:moveTo>
                    <a:pt x="3" y="19"/>
                  </a:moveTo>
                  <a:cubicBezTo>
                    <a:pt x="5" y="19"/>
                    <a:pt x="6" y="18"/>
                    <a:pt x="6" y="16"/>
                  </a:cubicBezTo>
                  <a:cubicBezTo>
                    <a:pt x="6" y="3"/>
                    <a:pt x="6" y="3"/>
                    <a:pt x="6" y="3"/>
                  </a:cubicBezTo>
                  <a:cubicBezTo>
                    <a:pt x="6" y="1"/>
                    <a:pt x="5" y="0"/>
                    <a:pt x="3" y="0"/>
                  </a:cubicBezTo>
                  <a:cubicBezTo>
                    <a:pt x="1" y="0"/>
                    <a:pt x="0" y="1"/>
                    <a:pt x="0" y="3"/>
                  </a:cubicBezTo>
                  <a:cubicBezTo>
                    <a:pt x="0" y="16"/>
                    <a:pt x="0" y="16"/>
                    <a:pt x="0" y="16"/>
                  </a:cubicBezTo>
                  <a:cubicBezTo>
                    <a:pt x="0" y="18"/>
                    <a:pt x="1" y="19"/>
                    <a:pt x="3" y="19"/>
                  </a:cubicBezTo>
                  <a:close/>
                  <a:moveTo>
                    <a:pt x="3" y="19"/>
                  </a:moveTo>
                  <a:cubicBezTo>
                    <a:pt x="3" y="19"/>
                    <a:pt x="3" y="19"/>
                    <a:pt x="3" y="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1" name="Freeform 100">
              <a:extLst>
                <a:ext uri="{FF2B5EF4-FFF2-40B4-BE49-F238E27FC236}">
                  <a16:creationId xmlns:a16="http://schemas.microsoft.com/office/drawing/2014/main" id="{4B3AB277-FA21-4E35-AFD2-5CCB30C66459}"/>
                </a:ext>
              </a:extLst>
            </p:cNvPr>
            <p:cNvSpPr>
              <a:spLocks noEditPoints="1"/>
            </p:cNvSpPr>
            <p:nvPr/>
          </p:nvSpPr>
          <p:spPr bwMode="auto">
            <a:xfrm>
              <a:off x="9666288"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2" name="Freeform 101">
              <a:extLst>
                <a:ext uri="{FF2B5EF4-FFF2-40B4-BE49-F238E27FC236}">
                  <a16:creationId xmlns:a16="http://schemas.microsoft.com/office/drawing/2014/main" id="{30305DD9-A678-4B00-947B-5555A2D908B5}"/>
                </a:ext>
              </a:extLst>
            </p:cNvPr>
            <p:cNvSpPr>
              <a:spLocks noEditPoints="1"/>
            </p:cNvSpPr>
            <p:nvPr/>
          </p:nvSpPr>
          <p:spPr bwMode="auto">
            <a:xfrm>
              <a:off x="9124950"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3" name="Freeform 102">
              <a:extLst>
                <a:ext uri="{FF2B5EF4-FFF2-40B4-BE49-F238E27FC236}">
                  <a16:creationId xmlns:a16="http://schemas.microsoft.com/office/drawing/2014/main" id="{8A0A01A1-2A2B-4C37-A54B-E092DAA96E5E}"/>
                </a:ext>
              </a:extLst>
            </p:cNvPr>
            <p:cNvSpPr>
              <a:spLocks noEditPoints="1"/>
            </p:cNvSpPr>
            <p:nvPr/>
          </p:nvSpPr>
          <p:spPr bwMode="auto">
            <a:xfrm>
              <a:off x="9593263" y="2846388"/>
              <a:ext cx="61913" cy="60325"/>
            </a:xfrm>
            <a:custGeom>
              <a:avLst/>
              <a:gdLst>
                <a:gd name="T0" fmla="*/ 10 w 16"/>
                <a:gd name="T1" fmla="*/ 1 h 16"/>
                <a:gd name="T2" fmla="*/ 1 w 16"/>
                <a:gd name="T3" fmla="*/ 10 h 16"/>
                <a:gd name="T4" fmla="*/ 1 w 16"/>
                <a:gd name="T5" fmla="*/ 15 h 16"/>
                <a:gd name="T6" fmla="*/ 3 w 16"/>
                <a:gd name="T7" fmla="*/ 16 h 16"/>
                <a:gd name="T8" fmla="*/ 6 w 16"/>
                <a:gd name="T9" fmla="*/ 15 h 16"/>
                <a:gd name="T10" fmla="*/ 15 w 16"/>
                <a:gd name="T11" fmla="*/ 6 h 16"/>
                <a:gd name="T12" fmla="*/ 15 w 16"/>
                <a:gd name="T13" fmla="*/ 1 h 16"/>
                <a:gd name="T14" fmla="*/ 10 w 16"/>
                <a:gd name="T15" fmla="*/ 1 h 16"/>
                <a:gd name="T16" fmla="*/ 10 w 16"/>
                <a:gd name="T17" fmla="*/ 1 h 16"/>
                <a:gd name="T18" fmla="*/ 10 w 16"/>
                <a:gd name="T19"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
                  </a:moveTo>
                  <a:cubicBezTo>
                    <a:pt x="1" y="10"/>
                    <a:pt x="1" y="10"/>
                    <a:pt x="1" y="10"/>
                  </a:cubicBezTo>
                  <a:cubicBezTo>
                    <a:pt x="0" y="12"/>
                    <a:pt x="0" y="14"/>
                    <a:pt x="1" y="15"/>
                  </a:cubicBezTo>
                  <a:cubicBezTo>
                    <a:pt x="2" y="16"/>
                    <a:pt x="2" y="16"/>
                    <a:pt x="3" y="16"/>
                  </a:cubicBezTo>
                  <a:cubicBezTo>
                    <a:pt x="4" y="16"/>
                    <a:pt x="5" y="16"/>
                    <a:pt x="6" y="15"/>
                  </a:cubicBezTo>
                  <a:cubicBezTo>
                    <a:pt x="15" y="6"/>
                    <a:pt x="15" y="6"/>
                    <a:pt x="15" y="6"/>
                  </a:cubicBezTo>
                  <a:cubicBezTo>
                    <a:pt x="16" y="5"/>
                    <a:pt x="16" y="3"/>
                    <a:pt x="15" y="1"/>
                  </a:cubicBezTo>
                  <a:cubicBezTo>
                    <a:pt x="13" y="0"/>
                    <a:pt x="11"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4" name="Freeform 103">
              <a:extLst>
                <a:ext uri="{FF2B5EF4-FFF2-40B4-BE49-F238E27FC236}">
                  <a16:creationId xmlns:a16="http://schemas.microsoft.com/office/drawing/2014/main" id="{AD88A590-9F57-43AB-89AC-A53E76588C4E}"/>
                </a:ext>
              </a:extLst>
            </p:cNvPr>
            <p:cNvSpPr>
              <a:spLocks noEditPoints="1"/>
            </p:cNvSpPr>
            <p:nvPr/>
          </p:nvSpPr>
          <p:spPr bwMode="auto">
            <a:xfrm>
              <a:off x="9210675" y="3228976"/>
              <a:ext cx="60325" cy="57150"/>
            </a:xfrm>
            <a:custGeom>
              <a:avLst/>
              <a:gdLst>
                <a:gd name="T0" fmla="*/ 10 w 16"/>
                <a:gd name="T1" fmla="*/ 1 h 15"/>
                <a:gd name="T2" fmla="*/ 1 w 16"/>
                <a:gd name="T3" fmla="*/ 10 h 15"/>
                <a:gd name="T4" fmla="*/ 1 w 16"/>
                <a:gd name="T5" fmla="*/ 14 h 15"/>
                <a:gd name="T6" fmla="*/ 4 w 16"/>
                <a:gd name="T7" fmla="*/ 15 h 15"/>
                <a:gd name="T8" fmla="*/ 6 w 16"/>
                <a:gd name="T9" fmla="*/ 14 h 15"/>
                <a:gd name="T10" fmla="*/ 15 w 16"/>
                <a:gd name="T11" fmla="*/ 5 h 15"/>
                <a:gd name="T12" fmla="*/ 15 w 16"/>
                <a:gd name="T13" fmla="*/ 1 h 15"/>
                <a:gd name="T14" fmla="*/ 10 w 16"/>
                <a:gd name="T15" fmla="*/ 1 h 15"/>
                <a:gd name="T16" fmla="*/ 10 w 16"/>
                <a:gd name="T17" fmla="*/ 1 h 15"/>
                <a:gd name="T18" fmla="*/ 10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10" y="1"/>
                  </a:moveTo>
                  <a:cubicBezTo>
                    <a:pt x="1" y="10"/>
                    <a:pt x="1" y="10"/>
                    <a:pt x="1" y="10"/>
                  </a:cubicBezTo>
                  <a:cubicBezTo>
                    <a:pt x="0" y="11"/>
                    <a:pt x="0" y="13"/>
                    <a:pt x="1" y="14"/>
                  </a:cubicBezTo>
                  <a:cubicBezTo>
                    <a:pt x="2" y="15"/>
                    <a:pt x="3" y="15"/>
                    <a:pt x="4" y="15"/>
                  </a:cubicBezTo>
                  <a:cubicBezTo>
                    <a:pt x="5" y="15"/>
                    <a:pt x="5" y="15"/>
                    <a:pt x="6" y="14"/>
                  </a:cubicBezTo>
                  <a:cubicBezTo>
                    <a:pt x="15" y="5"/>
                    <a:pt x="15" y="5"/>
                    <a:pt x="15" y="5"/>
                  </a:cubicBezTo>
                  <a:cubicBezTo>
                    <a:pt x="16" y="4"/>
                    <a:pt x="16" y="2"/>
                    <a:pt x="15" y="1"/>
                  </a:cubicBezTo>
                  <a:cubicBezTo>
                    <a:pt x="14" y="0"/>
                    <a:pt x="12"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5" name="Freeform 104">
              <a:extLst>
                <a:ext uri="{FF2B5EF4-FFF2-40B4-BE49-F238E27FC236}">
                  <a16:creationId xmlns:a16="http://schemas.microsoft.com/office/drawing/2014/main" id="{FAFD00B8-7914-46E3-ABE0-692DB19A7445}"/>
                </a:ext>
              </a:extLst>
            </p:cNvPr>
            <p:cNvSpPr>
              <a:spLocks noEditPoints="1"/>
            </p:cNvSpPr>
            <p:nvPr/>
          </p:nvSpPr>
          <p:spPr bwMode="auto">
            <a:xfrm>
              <a:off x="9593263" y="3228976"/>
              <a:ext cx="61913" cy="57150"/>
            </a:xfrm>
            <a:custGeom>
              <a:avLst/>
              <a:gdLst>
                <a:gd name="T0" fmla="*/ 6 w 16"/>
                <a:gd name="T1" fmla="*/ 1 h 15"/>
                <a:gd name="T2" fmla="*/ 1 w 16"/>
                <a:gd name="T3" fmla="*/ 1 h 15"/>
                <a:gd name="T4" fmla="*/ 1 w 16"/>
                <a:gd name="T5" fmla="*/ 5 h 15"/>
                <a:gd name="T6" fmla="*/ 10 w 16"/>
                <a:gd name="T7" fmla="*/ 14 h 15"/>
                <a:gd name="T8" fmla="*/ 12 w 16"/>
                <a:gd name="T9" fmla="*/ 15 h 15"/>
                <a:gd name="T10" fmla="*/ 15 w 16"/>
                <a:gd name="T11" fmla="*/ 14 h 15"/>
                <a:gd name="T12" fmla="*/ 15 w 16"/>
                <a:gd name="T13" fmla="*/ 10 h 15"/>
                <a:gd name="T14" fmla="*/ 6 w 16"/>
                <a:gd name="T15" fmla="*/ 1 h 15"/>
                <a:gd name="T16" fmla="*/ 6 w 16"/>
                <a:gd name="T17" fmla="*/ 1 h 15"/>
                <a:gd name="T18" fmla="*/ 6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6" y="1"/>
                  </a:moveTo>
                  <a:cubicBezTo>
                    <a:pt x="4" y="0"/>
                    <a:pt x="2" y="0"/>
                    <a:pt x="1" y="1"/>
                  </a:cubicBezTo>
                  <a:cubicBezTo>
                    <a:pt x="0" y="2"/>
                    <a:pt x="0" y="4"/>
                    <a:pt x="1" y="5"/>
                  </a:cubicBezTo>
                  <a:cubicBezTo>
                    <a:pt x="10" y="14"/>
                    <a:pt x="10" y="14"/>
                    <a:pt x="10" y="14"/>
                  </a:cubicBezTo>
                  <a:cubicBezTo>
                    <a:pt x="11" y="15"/>
                    <a:pt x="11" y="15"/>
                    <a:pt x="12" y="15"/>
                  </a:cubicBezTo>
                  <a:cubicBezTo>
                    <a:pt x="13" y="15"/>
                    <a:pt x="14" y="15"/>
                    <a:pt x="15" y="14"/>
                  </a:cubicBezTo>
                  <a:cubicBezTo>
                    <a:pt x="16" y="13"/>
                    <a:pt x="16" y="11"/>
                    <a:pt x="15" y="10"/>
                  </a:cubicBezTo>
                  <a:lnTo>
                    <a:pt x="6" y="1"/>
                  </a:lnTo>
                  <a:close/>
                  <a:moveTo>
                    <a:pt x="6" y="1"/>
                  </a:moveTo>
                  <a:cubicBezTo>
                    <a:pt x="6" y="1"/>
                    <a:pt x="6" y="1"/>
                    <a:pt x="6"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6" name="Freeform 105">
              <a:extLst>
                <a:ext uri="{FF2B5EF4-FFF2-40B4-BE49-F238E27FC236}">
                  <a16:creationId xmlns:a16="http://schemas.microsoft.com/office/drawing/2014/main" id="{2A7C472C-E754-4763-ACF6-3C434CBDEBF8}"/>
                </a:ext>
              </a:extLst>
            </p:cNvPr>
            <p:cNvSpPr>
              <a:spLocks noEditPoints="1"/>
            </p:cNvSpPr>
            <p:nvPr/>
          </p:nvSpPr>
          <p:spPr bwMode="auto">
            <a:xfrm>
              <a:off x="9210675" y="2846388"/>
              <a:ext cx="60325" cy="60325"/>
            </a:xfrm>
            <a:custGeom>
              <a:avLst/>
              <a:gdLst>
                <a:gd name="T0" fmla="*/ 10 w 16"/>
                <a:gd name="T1" fmla="*/ 15 h 16"/>
                <a:gd name="T2" fmla="*/ 13 w 16"/>
                <a:gd name="T3" fmla="*/ 16 h 16"/>
                <a:gd name="T4" fmla="*/ 15 w 16"/>
                <a:gd name="T5" fmla="*/ 15 h 16"/>
                <a:gd name="T6" fmla="*/ 15 w 16"/>
                <a:gd name="T7" fmla="*/ 10 h 16"/>
                <a:gd name="T8" fmla="*/ 6 w 16"/>
                <a:gd name="T9" fmla="*/ 1 h 16"/>
                <a:gd name="T10" fmla="*/ 1 w 16"/>
                <a:gd name="T11" fmla="*/ 1 h 16"/>
                <a:gd name="T12" fmla="*/ 1 w 16"/>
                <a:gd name="T13" fmla="*/ 6 h 16"/>
                <a:gd name="T14" fmla="*/ 10 w 16"/>
                <a:gd name="T15" fmla="*/ 15 h 16"/>
                <a:gd name="T16" fmla="*/ 10 w 16"/>
                <a:gd name="T17" fmla="*/ 15 h 16"/>
                <a:gd name="T18" fmla="*/ 10 w 16"/>
                <a:gd name="T1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5"/>
                  </a:moveTo>
                  <a:cubicBezTo>
                    <a:pt x="11" y="16"/>
                    <a:pt x="12" y="16"/>
                    <a:pt x="13" y="16"/>
                  </a:cubicBezTo>
                  <a:cubicBezTo>
                    <a:pt x="14" y="16"/>
                    <a:pt x="14" y="16"/>
                    <a:pt x="15" y="15"/>
                  </a:cubicBezTo>
                  <a:cubicBezTo>
                    <a:pt x="16" y="14"/>
                    <a:pt x="16" y="12"/>
                    <a:pt x="15" y="10"/>
                  </a:cubicBezTo>
                  <a:cubicBezTo>
                    <a:pt x="6" y="1"/>
                    <a:pt x="6" y="1"/>
                    <a:pt x="6" y="1"/>
                  </a:cubicBezTo>
                  <a:cubicBezTo>
                    <a:pt x="5" y="0"/>
                    <a:pt x="3" y="0"/>
                    <a:pt x="1" y="1"/>
                  </a:cubicBezTo>
                  <a:cubicBezTo>
                    <a:pt x="0" y="3"/>
                    <a:pt x="0" y="5"/>
                    <a:pt x="1" y="6"/>
                  </a:cubicBezTo>
                  <a:lnTo>
                    <a:pt x="10" y="15"/>
                  </a:lnTo>
                  <a:close/>
                  <a:moveTo>
                    <a:pt x="10" y="15"/>
                  </a:moveTo>
                  <a:cubicBezTo>
                    <a:pt x="10" y="15"/>
                    <a:pt x="10" y="15"/>
                    <a:pt x="10" y="1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7" name="Freeform 106">
              <a:extLst>
                <a:ext uri="{FF2B5EF4-FFF2-40B4-BE49-F238E27FC236}">
                  <a16:creationId xmlns:a16="http://schemas.microsoft.com/office/drawing/2014/main" id="{EA4DE74A-07BB-428F-9353-ABD4E755B470}"/>
                </a:ext>
              </a:extLst>
            </p:cNvPr>
            <p:cNvSpPr>
              <a:spLocks noEditPoints="1"/>
            </p:cNvSpPr>
            <p:nvPr/>
          </p:nvSpPr>
          <p:spPr bwMode="auto">
            <a:xfrm>
              <a:off x="9286875" y="2919413"/>
              <a:ext cx="157163" cy="160338"/>
            </a:xfrm>
            <a:custGeom>
              <a:avLst/>
              <a:gdLst>
                <a:gd name="T0" fmla="*/ 38 w 41"/>
                <a:gd name="T1" fmla="*/ 0 h 42"/>
                <a:gd name="T2" fmla="*/ 0 w 41"/>
                <a:gd name="T3" fmla="*/ 39 h 42"/>
                <a:gd name="T4" fmla="*/ 3 w 41"/>
                <a:gd name="T5" fmla="*/ 42 h 42"/>
                <a:gd name="T6" fmla="*/ 6 w 41"/>
                <a:gd name="T7" fmla="*/ 39 h 42"/>
                <a:gd name="T8" fmla="*/ 38 w 41"/>
                <a:gd name="T9" fmla="*/ 7 h 42"/>
                <a:gd name="T10" fmla="*/ 41 w 41"/>
                <a:gd name="T11" fmla="*/ 4 h 42"/>
                <a:gd name="T12" fmla="*/ 38 w 41"/>
                <a:gd name="T13" fmla="*/ 0 h 42"/>
                <a:gd name="T14" fmla="*/ 38 w 41"/>
                <a:gd name="T15" fmla="*/ 0 h 42"/>
                <a:gd name="T16" fmla="*/ 38 w 41"/>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42">
                  <a:moveTo>
                    <a:pt x="38" y="0"/>
                  </a:moveTo>
                  <a:cubicBezTo>
                    <a:pt x="17" y="0"/>
                    <a:pt x="0" y="18"/>
                    <a:pt x="0" y="39"/>
                  </a:cubicBezTo>
                  <a:cubicBezTo>
                    <a:pt x="0" y="41"/>
                    <a:pt x="1" y="42"/>
                    <a:pt x="3" y="42"/>
                  </a:cubicBezTo>
                  <a:cubicBezTo>
                    <a:pt x="5" y="42"/>
                    <a:pt x="6" y="41"/>
                    <a:pt x="6" y="39"/>
                  </a:cubicBezTo>
                  <a:cubicBezTo>
                    <a:pt x="6" y="21"/>
                    <a:pt x="20" y="7"/>
                    <a:pt x="38" y="7"/>
                  </a:cubicBezTo>
                  <a:cubicBezTo>
                    <a:pt x="40" y="7"/>
                    <a:pt x="41" y="5"/>
                    <a:pt x="41" y="4"/>
                  </a:cubicBezTo>
                  <a:cubicBezTo>
                    <a:pt x="41" y="2"/>
                    <a:pt x="40" y="0"/>
                    <a:pt x="38" y="0"/>
                  </a:cubicBezTo>
                  <a:close/>
                  <a:moveTo>
                    <a:pt x="38" y="0"/>
                  </a:moveTo>
                  <a:cubicBezTo>
                    <a:pt x="38" y="0"/>
                    <a:pt x="38" y="0"/>
                    <a:pt x="3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37" name="Group 36">
            <a:extLst>
              <a:ext uri="{FF2B5EF4-FFF2-40B4-BE49-F238E27FC236}">
                <a16:creationId xmlns:a16="http://schemas.microsoft.com/office/drawing/2014/main" id="{8CCCFC80-687B-412B-9A3F-83DD918E0F1F}"/>
              </a:ext>
            </a:extLst>
          </p:cNvPr>
          <p:cNvGrpSpPr/>
          <p:nvPr/>
        </p:nvGrpSpPr>
        <p:grpSpPr>
          <a:xfrm>
            <a:off x="13688484" y="1579420"/>
            <a:ext cx="697233" cy="834512"/>
            <a:chOff x="10420350" y="2754313"/>
            <a:chExt cx="612775" cy="733425"/>
          </a:xfrm>
          <a:solidFill>
            <a:schemeClr val="tx1"/>
          </a:solidFill>
        </p:grpSpPr>
        <p:sp>
          <p:nvSpPr>
            <p:cNvPr id="38" name="Freeform 110">
              <a:extLst>
                <a:ext uri="{FF2B5EF4-FFF2-40B4-BE49-F238E27FC236}">
                  <a16:creationId xmlns:a16="http://schemas.microsoft.com/office/drawing/2014/main" id="{EA868F37-50A2-46FF-8333-77D125C005C1}"/>
                </a:ext>
              </a:extLst>
            </p:cNvPr>
            <p:cNvSpPr>
              <a:spLocks noEditPoints="1"/>
            </p:cNvSpPr>
            <p:nvPr/>
          </p:nvSpPr>
          <p:spPr bwMode="auto">
            <a:xfrm>
              <a:off x="10420350" y="2754313"/>
              <a:ext cx="612775" cy="733425"/>
            </a:xfrm>
            <a:custGeom>
              <a:avLst/>
              <a:gdLst>
                <a:gd name="T0" fmla="*/ 157 w 160"/>
                <a:gd name="T1" fmla="*/ 186 h 192"/>
                <a:gd name="T2" fmla="*/ 147 w 160"/>
                <a:gd name="T3" fmla="*/ 186 h 192"/>
                <a:gd name="T4" fmla="*/ 147 w 160"/>
                <a:gd name="T5" fmla="*/ 173 h 192"/>
                <a:gd name="T6" fmla="*/ 131 w 160"/>
                <a:gd name="T7" fmla="*/ 173 h 192"/>
                <a:gd name="T8" fmla="*/ 131 w 160"/>
                <a:gd name="T9" fmla="*/ 140 h 192"/>
                <a:gd name="T10" fmla="*/ 120 w 160"/>
                <a:gd name="T11" fmla="*/ 119 h 192"/>
                <a:gd name="T12" fmla="*/ 86 w 160"/>
                <a:gd name="T13" fmla="*/ 96 h 192"/>
                <a:gd name="T14" fmla="*/ 120 w 160"/>
                <a:gd name="T15" fmla="*/ 73 h 192"/>
                <a:gd name="T16" fmla="*/ 131 w 160"/>
                <a:gd name="T17" fmla="*/ 52 h 192"/>
                <a:gd name="T18" fmla="*/ 131 w 160"/>
                <a:gd name="T19" fmla="*/ 19 h 192"/>
                <a:gd name="T20" fmla="*/ 147 w 160"/>
                <a:gd name="T21" fmla="*/ 19 h 192"/>
                <a:gd name="T22" fmla="*/ 147 w 160"/>
                <a:gd name="T23" fmla="*/ 6 h 192"/>
                <a:gd name="T24" fmla="*/ 157 w 160"/>
                <a:gd name="T25" fmla="*/ 6 h 192"/>
                <a:gd name="T26" fmla="*/ 160 w 160"/>
                <a:gd name="T27" fmla="*/ 3 h 192"/>
                <a:gd name="T28" fmla="*/ 157 w 160"/>
                <a:gd name="T29" fmla="*/ 0 h 192"/>
                <a:gd name="T30" fmla="*/ 3 w 160"/>
                <a:gd name="T31" fmla="*/ 0 h 192"/>
                <a:gd name="T32" fmla="*/ 0 w 160"/>
                <a:gd name="T33" fmla="*/ 3 h 192"/>
                <a:gd name="T34" fmla="*/ 3 w 160"/>
                <a:gd name="T35" fmla="*/ 6 h 192"/>
                <a:gd name="T36" fmla="*/ 13 w 160"/>
                <a:gd name="T37" fmla="*/ 6 h 192"/>
                <a:gd name="T38" fmla="*/ 13 w 160"/>
                <a:gd name="T39" fmla="*/ 19 h 192"/>
                <a:gd name="T40" fmla="*/ 29 w 160"/>
                <a:gd name="T41" fmla="*/ 19 h 192"/>
                <a:gd name="T42" fmla="*/ 29 w 160"/>
                <a:gd name="T43" fmla="*/ 52 h 192"/>
                <a:gd name="T44" fmla="*/ 40 w 160"/>
                <a:gd name="T45" fmla="*/ 73 h 192"/>
                <a:gd name="T46" fmla="*/ 74 w 160"/>
                <a:gd name="T47" fmla="*/ 96 h 192"/>
                <a:gd name="T48" fmla="*/ 40 w 160"/>
                <a:gd name="T49" fmla="*/ 119 h 192"/>
                <a:gd name="T50" fmla="*/ 29 w 160"/>
                <a:gd name="T51" fmla="*/ 140 h 192"/>
                <a:gd name="T52" fmla="*/ 29 w 160"/>
                <a:gd name="T53" fmla="*/ 173 h 192"/>
                <a:gd name="T54" fmla="*/ 13 w 160"/>
                <a:gd name="T55" fmla="*/ 173 h 192"/>
                <a:gd name="T56" fmla="*/ 13 w 160"/>
                <a:gd name="T57" fmla="*/ 186 h 192"/>
                <a:gd name="T58" fmla="*/ 3 w 160"/>
                <a:gd name="T59" fmla="*/ 186 h 192"/>
                <a:gd name="T60" fmla="*/ 0 w 160"/>
                <a:gd name="T61" fmla="*/ 189 h 192"/>
                <a:gd name="T62" fmla="*/ 3 w 160"/>
                <a:gd name="T63" fmla="*/ 192 h 192"/>
                <a:gd name="T64" fmla="*/ 157 w 160"/>
                <a:gd name="T65" fmla="*/ 192 h 192"/>
                <a:gd name="T66" fmla="*/ 160 w 160"/>
                <a:gd name="T67" fmla="*/ 189 h 192"/>
                <a:gd name="T68" fmla="*/ 157 w 160"/>
                <a:gd name="T69" fmla="*/ 186 h 192"/>
                <a:gd name="T70" fmla="*/ 19 w 160"/>
                <a:gd name="T71" fmla="*/ 13 h 192"/>
                <a:gd name="T72" fmla="*/ 19 w 160"/>
                <a:gd name="T73" fmla="*/ 6 h 192"/>
                <a:gd name="T74" fmla="*/ 141 w 160"/>
                <a:gd name="T75" fmla="*/ 6 h 192"/>
                <a:gd name="T76" fmla="*/ 141 w 160"/>
                <a:gd name="T77" fmla="*/ 13 h 192"/>
                <a:gd name="T78" fmla="*/ 19 w 160"/>
                <a:gd name="T79" fmla="*/ 13 h 192"/>
                <a:gd name="T80" fmla="*/ 44 w 160"/>
                <a:gd name="T81" fmla="*/ 68 h 192"/>
                <a:gd name="T82" fmla="*/ 35 w 160"/>
                <a:gd name="T83" fmla="*/ 52 h 192"/>
                <a:gd name="T84" fmla="*/ 35 w 160"/>
                <a:gd name="T85" fmla="*/ 19 h 192"/>
                <a:gd name="T86" fmla="*/ 125 w 160"/>
                <a:gd name="T87" fmla="*/ 19 h 192"/>
                <a:gd name="T88" fmla="*/ 125 w 160"/>
                <a:gd name="T89" fmla="*/ 52 h 192"/>
                <a:gd name="T90" fmla="*/ 116 w 160"/>
                <a:gd name="T91" fmla="*/ 68 h 192"/>
                <a:gd name="T92" fmla="*/ 80 w 160"/>
                <a:gd name="T93" fmla="*/ 92 h 192"/>
                <a:gd name="T94" fmla="*/ 44 w 160"/>
                <a:gd name="T95" fmla="*/ 68 h 192"/>
                <a:gd name="T96" fmla="*/ 35 w 160"/>
                <a:gd name="T97" fmla="*/ 140 h 192"/>
                <a:gd name="T98" fmla="*/ 44 w 160"/>
                <a:gd name="T99" fmla="*/ 124 h 192"/>
                <a:gd name="T100" fmla="*/ 80 w 160"/>
                <a:gd name="T101" fmla="*/ 100 h 192"/>
                <a:gd name="T102" fmla="*/ 116 w 160"/>
                <a:gd name="T103" fmla="*/ 124 h 192"/>
                <a:gd name="T104" fmla="*/ 125 w 160"/>
                <a:gd name="T105" fmla="*/ 140 h 192"/>
                <a:gd name="T106" fmla="*/ 125 w 160"/>
                <a:gd name="T107" fmla="*/ 173 h 192"/>
                <a:gd name="T108" fmla="*/ 35 w 160"/>
                <a:gd name="T109" fmla="*/ 173 h 192"/>
                <a:gd name="T110" fmla="*/ 35 w 160"/>
                <a:gd name="T111" fmla="*/ 140 h 192"/>
                <a:gd name="T112" fmla="*/ 19 w 160"/>
                <a:gd name="T113" fmla="*/ 179 h 192"/>
                <a:gd name="T114" fmla="*/ 141 w 160"/>
                <a:gd name="T115" fmla="*/ 179 h 192"/>
                <a:gd name="T116" fmla="*/ 141 w 160"/>
                <a:gd name="T117" fmla="*/ 186 h 192"/>
                <a:gd name="T118" fmla="*/ 19 w 160"/>
                <a:gd name="T119" fmla="*/ 186 h 192"/>
                <a:gd name="T120" fmla="*/ 19 w 160"/>
                <a:gd name="T121" fmla="*/ 179 h 192"/>
                <a:gd name="T122" fmla="*/ 19 w 160"/>
                <a:gd name="T123" fmla="*/ 179 h 192"/>
                <a:gd name="T124" fmla="*/ 19 w 160"/>
                <a:gd name="T125" fmla="*/ 179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 h="192">
                  <a:moveTo>
                    <a:pt x="157" y="186"/>
                  </a:moveTo>
                  <a:cubicBezTo>
                    <a:pt x="147" y="186"/>
                    <a:pt x="147" y="186"/>
                    <a:pt x="147" y="186"/>
                  </a:cubicBezTo>
                  <a:cubicBezTo>
                    <a:pt x="147" y="173"/>
                    <a:pt x="147" y="173"/>
                    <a:pt x="147" y="173"/>
                  </a:cubicBezTo>
                  <a:cubicBezTo>
                    <a:pt x="131" y="173"/>
                    <a:pt x="131" y="173"/>
                    <a:pt x="131" y="173"/>
                  </a:cubicBezTo>
                  <a:cubicBezTo>
                    <a:pt x="131" y="140"/>
                    <a:pt x="131" y="140"/>
                    <a:pt x="131" y="140"/>
                  </a:cubicBezTo>
                  <a:cubicBezTo>
                    <a:pt x="131" y="131"/>
                    <a:pt x="127" y="123"/>
                    <a:pt x="120" y="119"/>
                  </a:cubicBezTo>
                  <a:cubicBezTo>
                    <a:pt x="86" y="96"/>
                    <a:pt x="86" y="96"/>
                    <a:pt x="86" y="96"/>
                  </a:cubicBezTo>
                  <a:cubicBezTo>
                    <a:pt x="120" y="73"/>
                    <a:pt x="120" y="73"/>
                    <a:pt x="120" y="73"/>
                  </a:cubicBezTo>
                  <a:cubicBezTo>
                    <a:pt x="127" y="69"/>
                    <a:pt x="131" y="61"/>
                    <a:pt x="131" y="52"/>
                  </a:cubicBezTo>
                  <a:cubicBezTo>
                    <a:pt x="131" y="19"/>
                    <a:pt x="131" y="19"/>
                    <a:pt x="131" y="19"/>
                  </a:cubicBezTo>
                  <a:cubicBezTo>
                    <a:pt x="147" y="19"/>
                    <a:pt x="147" y="19"/>
                    <a:pt x="147" y="19"/>
                  </a:cubicBezTo>
                  <a:cubicBezTo>
                    <a:pt x="147" y="6"/>
                    <a:pt x="147" y="6"/>
                    <a:pt x="147" y="6"/>
                  </a:cubicBezTo>
                  <a:cubicBezTo>
                    <a:pt x="157" y="6"/>
                    <a:pt x="157" y="6"/>
                    <a:pt x="157" y="6"/>
                  </a:cubicBezTo>
                  <a:cubicBezTo>
                    <a:pt x="159" y="6"/>
                    <a:pt x="160" y="5"/>
                    <a:pt x="160" y="3"/>
                  </a:cubicBezTo>
                  <a:cubicBezTo>
                    <a:pt x="160" y="1"/>
                    <a:pt x="159" y="0"/>
                    <a:pt x="157" y="0"/>
                  </a:cubicBezTo>
                  <a:cubicBezTo>
                    <a:pt x="3" y="0"/>
                    <a:pt x="3" y="0"/>
                    <a:pt x="3" y="0"/>
                  </a:cubicBezTo>
                  <a:cubicBezTo>
                    <a:pt x="1" y="0"/>
                    <a:pt x="0" y="1"/>
                    <a:pt x="0" y="3"/>
                  </a:cubicBezTo>
                  <a:cubicBezTo>
                    <a:pt x="0" y="5"/>
                    <a:pt x="1" y="6"/>
                    <a:pt x="3" y="6"/>
                  </a:cubicBezTo>
                  <a:cubicBezTo>
                    <a:pt x="13" y="6"/>
                    <a:pt x="13" y="6"/>
                    <a:pt x="13" y="6"/>
                  </a:cubicBezTo>
                  <a:cubicBezTo>
                    <a:pt x="13" y="19"/>
                    <a:pt x="13" y="19"/>
                    <a:pt x="13" y="19"/>
                  </a:cubicBezTo>
                  <a:cubicBezTo>
                    <a:pt x="29" y="19"/>
                    <a:pt x="29" y="19"/>
                    <a:pt x="29" y="19"/>
                  </a:cubicBezTo>
                  <a:cubicBezTo>
                    <a:pt x="29" y="52"/>
                    <a:pt x="29" y="52"/>
                    <a:pt x="29" y="52"/>
                  </a:cubicBezTo>
                  <a:cubicBezTo>
                    <a:pt x="29" y="61"/>
                    <a:pt x="33" y="69"/>
                    <a:pt x="40" y="73"/>
                  </a:cubicBezTo>
                  <a:cubicBezTo>
                    <a:pt x="74" y="96"/>
                    <a:pt x="74" y="96"/>
                    <a:pt x="74" y="96"/>
                  </a:cubicBezTo>
                  <a:cubicBezTo>
                    <a:pt x="40" y="119"/>
                    <a:pt x="40" y="119"/>
                    <a:pt x="40" y="119"/>
                  </a:cubicBezTo>
                  <a:cubicBezTo>
                    <a:pt x="33" y="123"/>
                    <a:pt x="29" y="131"/>
                    <a:pt x="29" y="140"/>
                  </a:cubicBezTo>
                  <a:cubicBezTo>
                    <a:pt x="29" y="173"/>
                    <a:pt x="29" y="173"/>
                    <a:pt x="29" y="173"/>
                  </a:cubicBezTo>
                  <a:cubicBezTo>
                    <a:pt x="13" y="173"/>
                    <a:pt x="13" y="173"/>
                    <a:pt x="13" y="173"/>
                  </a:cubicBezTo>
                  <a:cubicBezTo>
                    <a:pt x="13" y="186"/>
                    <a:pt x="13" y="186"/>
                    <a:pt x="13" y="186"/>
                  </a:cubicBezTo>
                  <a:cubicBezTo>
                    <a:pt x="3" y="186"/>
                    <a:pt x="3" y="186"/>
                    <a:pt x="3" y="186"/>
                  </a:cubicBezTo>
                  <a:cubicBezTo>
                    <a:pt x="1" y="186"/>
                    <a:pt x="0" y="187"/>
                    <a:pt x="0" y="189"/>
                  </a:cubicBezTo>
                  <a:cubicBezTo>
                    <a:pt x="0" y="191"/>
                    <a:pt x="1" y="192"/>
                    <a:pt x="3" y="192"/>
                  </a:cubicBezTo>
                  <a:cubicBezTo>
                    <a:pt x="157" y="192"/>
                    <a:pt x="157" y="192"/>
                    <a:pt x="157" y="192"/>
                  </a:cubicBezTo>
                  <a:cubicBezTo>
                    <a:pt x="159" y="192"/>
                    <a:pt x="160" y="191"/>
                    <a:pt x="160" y="189"/>
                  </a:cubicBezTo>
                  <a:cubicBezTo>
                    <a:pt x="160" y="187"/>
                    <a:pt x="159" y="186"/>
                    <a:pt x="157" y="186"/>
                  </a:cubicBezTo>
                  <a:close/>
                  <a:moveTo>
                    <a:pt x="19" y="13"/>
                  </a:moveTo>
                  <a:cubicBezTo>
                    <a:pt x="19" y="6"/>
                    <a:pt x="19" y="6"/>
                    <a:pt x="19" y="6"/>
                  </a:cubicBezTo>
                  <a:cubicBezTo>
                    <a:pt x="141" y="6"/>
                    <a:pt x="141" y="6"/>
                    <a:pt x="141" y="6"/>
                  </a:cubicBezTo>
                  <a:cubicBezTo>
                    <a:pt x="141" y="13"/>
                    <a:pt x="141" y="13"/>
                    <a:pt x="141" y="13"/>
                  </a:cubicBezTo>
                  <a:lnTo>
                    <a:pt x="19" y="13"/>
                  </a:lnTo>
                  <a:close/>
                  <a:moveTo>
                    <a:pt x="44" y="68"/>
                  </a:moveTo>
                  <a:cubicBezTo>
                    <a:pt x="38" y="64"/>
                    <a:pt x="35" y="58"/>
                    <a:pt x="35" y="52"/>
                  </a:cubicBezTo>
                  <a:cubicBezTo>
                    <a:pt x="35" y="19"/>
                    <a:pt x="35" y="19"/>
                    <a:pt x="35" y="19"/>
                  </a:cubicBezTo>
                  <a:cubicBezTo>
                    <a:pt x="125" y="19"/>
                    <a:pt x="125" y="19"/>
                    <a:pt x="125" y="19"/>
                  </a:cubicBezTo>
                  <a:cubicBezTo>
                    <a:pt x="125" y="52"/>
                    <a:pt x="125" y="52"/>
                    <a:pt x="125" y="52"/>
                  </a:cubicBezTo>
                  <a:cubicBezTo>
                    <a:pt x="125" y="58"/>
                    <a:pt x="122" y="64"/>
                    <a:pt x="116" y="68"/>
                  </a:cubicBezTo>
                  <a:cubicBezTo>
                    <a:pt x="80" y="92"/>
                    <a:pt x="80" y="92"/>
                    <a:pt x="80" y="92"/>
                  </a:cubicBezTo>
                  <a:lnTo>
                    <a:pt x="44" y="68"/>
                  </a:lnTo>
                  <a:close/>
                  <a:moveTo>
                    <a:pt x="35" y="140"/>
                  </a:moveTo>
                  <a:cubicBezTo>
                    <a:pt x="35" y="134"/>
                    <a:pt x="38" y="128"/>
                    <a:pt x="44" y="124"/>
                  </a:cubicBezTo>
                  <a:cubicBezTo>
                    <a:pt x="80" y="100"/>
                    <a:pt x="80" y="100"/>
                    <a:pt x="80" y="100"/>
                  </a:cubicBezTo>
                  <a:cubicBezTo>
                    <a:pt x="116" y="124"/>
                    <a:pt x="116" y="124"/>
                    <a:pt x="116" y="124"/>
                  </a:cubicBezTo>
                  <a:cubicBezTo>
                    <a:pt x="122" y="128"/>
                    <a:pt x="125" y="134"/>
                    <a:pt x="125" y="140"/>
                  </a:cubicBezTo>
                  <a:cubicBezTo>
                    <a:pt x="125" y="173"/>
                    <a:pt x="125" y="173"/>
                    <a:pt x="125" y="173"/>
                  </a:cubicBezTo>
                  <a:cubicBezTo>
                    <a:pt x="35" y="173"/>
                    <a:pt x="35" y="173"/>
                    <a:pt x="35" y="173"/>
                  </a:cubicBezTo>
                  <a:lnTo>
                    <a:pt x="35" y="140"/>
                  </a:lnTo>
                  <a:close/>
                  <a:moveTo>
                    <a:pt x="19" y="179"/>
                  </a:moveTo>
                  <a:cubicBezTo>
                    <a:pt x="141" y="179"/>
                    <a:pt x="141" y="179"/>
                    <a:pt x="141" y="179"/>
                  </a:cubicBezTo>
                  <a:cubicBezTo>
                    <a:pt x="141" y="186"/>
                    <a:pt x="141" y="186"/>
                    <a:pt x="141" y="186"/>
                  </a:cubicBezTo>
                  <a:cubicBezTo>
                    <a:pt x="19" y="186"/>
                    <a:pt x="19" y="186"/>
                    <a:pt x="19" y="186"/>
                  </a:cubicBezTo>
                  <a:lnTo>
                    <a:pt x="19" y="179"/>
                  </a:lnTo>
                  <a:close/>
                  <a:moveTo>
                    <a:pt x="19" y="179"/>
                  </a:moveTo>
                  <a:cubicBezTo>
                    <a:pt x="19" y="179"/>
                    <a:pt x="19" y="179"/>
                    <a:pt x="19" y="1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9" name="Freeform 111">
              <a:extLst>
                <a:ext uri="{FF2B5EF4-FFF2-40B4-BE49-F238E27FC236}">
                  <a16:creationId xmlns:a16="http://schemas.microsoft.com/office/drawing/2014/main" id="{FF0873C2-3854-4D02-AEF5-FB50F99ECA96}"/>
                </a:ext>
              </a:extLst>
            </p:cNvPr>
            <p:cNvSpPr>
              <a:spLocks noEditPoints="1"/>
            </p:cNvSpPr>
            <p:nvPr/>
          </p:nvSpPr>
          <p:spPr bwMode="auto">
            <a:xfrm>
              <a:off x="10580688" y="2914651"/>
              <a:ext cx="100012" cy="119063"/>
            </a:xfrm>
            <a:custGeom>
              <a:avLst/>
              <a:gdLst>
                <a:gd name="T0" fmla="*/ 9 w 26"/>
                <a:gd name="T1" fmla="*/ 15 h 31"/>
                <a:gd name="T2" fmla="*/ 6 w 26"/>
                <a:gd name="T3" fmla="*/ 10 h 31"/>
                <a:gd name="T4" fmla="*/ 6 w 26"/>
                <a:gd name="T5" fmla="*/ 3 h 31"/>
                <a:gd name="T6" fmla="*/ 3 w 26"/>
                <a:gd name="T7" fmla="*/ 0 h 31"/>
                <a:gd name="T8" fmla="*/ 0 w 26"/>
                <a:gd name="T9" fmla="*/ 3 h 31"/>
                <a:gd name="T10" fmla="*/ 0 w 26"/>
                <a:gd name="T11" fmla="*/ 10 h 31"/>
                <a:gd name="T12" fmla="*/ 5 w 26"/>
                <a:gd name="T13" fmla="*/ 21 h 31"/>
                <a:gd name="T14" fmla="*/ 20 w 26"/>
                <a:gd name="T15" fmla="*/ 31 h 31"/>
                <a:gd name="T16" fmla="*/ 22 w 26"/>
                <a:gd name="T17" fmla="*/ 31 h 31"/>
                <a:gd name="T18" fmla="*/ 25 w 26"/>
                <a:gd name="T19" fmla="*/ 30 h 31"/>
                <a:gd name="T20" fmla="*/ 24 w 26"/>
                <a:gd name="T21" fmla="*/ 25 h 31"/>
                <a:gd name="T22" fmla="*/ 9 w 26"/>
                <a:gd name="T23" fmla="*/ 15 h 31"/>
                <a:gd name="T24" fmla="*/ 9 w 26"/>
                <a:gd name="T25" fmla="*/ 15 h 31"/>
                <a:gd name="T26" fmla="*/ 9 w 26"/>
                <a:gd name="T27"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 h="31">
                  <a:moveTo>
                    <a:pt x="9" y="15"/>
                  </a:moveTo>
                  <a:cubicBezTo>
                    <a:pt x="7" y="14"/>
                    <a:pt x="6" y="12"/>
                    <a:pt x="6" y="10"/>
                  </a:cubicBezTo>
                  <a:cubicBezTo>
                    <a:pt x="6" y="3"/>
                    <a:pt x="6" y="3"/>
                    <a:pt x="6" y="3"/>
                  </a:cubicBezTo>
                  <a:cubicBezTo>
                    <a:pt x="6" y="1"/>
                    <a:pt x="5" y="0"/>
                    <a:pt x="3" y="0"/>
                  </a:cubicBezTo>
                  <a:cubicBezTo>
                    <a:pt x="1" y="0"/>
                    <a:pt x="0" y="1"/>
                    <a:pt x="0" y="3"/>
                  </a:cubicBezTo>
                  <a:cubicBezTo>
                    <a:pt x="0" y="10"/>
                    <a:pt x="0" y="10"/>
                    <a:pt x="0" y="10"/>
                  </a:cubicBezTo>
                  <a:cubicBezTo>
                    <a:pt x="0" y="14"/>
                    <a:pt x="2" y="18"/>
                    <a:pt x="5" y="21"/>
                  </a:cubicBezTo>
                  <a:cubicBezTo>
                    <a:pt x="20" y="31"/>
                    <a:pt x="20" y="31"/>
                    <a:pt x="20" y="31"/>
                  </a:cubicBezTo>
                  <a:cubicBezTo>
                    <a:pt x="21" y="31"/>
                    <a:pt x="21" y="31"/>
                    <a:pt x="22" y="31"/>
                  </a:cubicBezTo>
                  <a:cubicBezTo>
                    <a:pt x="23" y="31"/>
                    <a:pt x="24" y="31"/>
                    <a:pt x="25" y="30"/>
                  </a:cubicBezTo>
                  <a:cubicBezTo>
                    <a:pt x="26" y="28"/>
                    <a:pt x="25" y="26"/>
                    <a:pt x="24" y="25"/>
                  </a:cubicBezTo>
                  <a:lnTo>
                    <a:pt x="9" y="15"/>
                  </a:lnTo>
                  <a:close/>
                  <a:moveTo>
                    <a:pt x="9" y="15"/>
                  </a:moveTo>
                  <a:cubicBezTo>
                    <a:pt x="9" y="15"/>
                    <a:pt x="9" y="15"/>
                    <a:pt x="9" y="1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0" name="Freeform 112">
              <a:extLst>
                <a:ext uri="{FF2B5EF4-FFF2-40B4-BE49-F238E27FC236}">
                  <a16:creationId xmlns:a16="http://schemas.microsoft.com/office/drawing/2014/main" id="{A25F8CC7-B299-4C9A-8192-87FAC10672F5}"/>
                </a:ext>
              </a:extLst>
            </p:cNvPr>
            <p:cNvSpPr>
              <a:spLocks noEditPoints="1"/>
            </p:cNvSpPr>
            <p:nvPr/>
          </p:nvSpPr>
          <p:spPr bwMode="auto">
            <a:xfrm>
              <a:off x="10772775" y="3216276"/>
              <a:ext cx="98425" cy="122238"/>
            </a:xfrm>
            <a:custGeom>
              <a:avLst/>
              <a:gdLst>
                <a:gd name="T0" fmla="*/ 21 w 26"/>
                <a:gd name="T1" fmla="*/ 11 h 32"/>
                <a:gd name="T2" fmla="*/ 6 w 26"/>
                <a:gd name="T3" fmla="*/ 1 h 32"/>
                <a:gd name="T4" fmla="*/ 1 w 26"/>
                <a:gd name="T5" fmla="*/ 2 h 32"/>
                <a:gd name="T6" fmla="*/ 2 w 26"/>
                <a:gd name="T7" fmla="*/ 6 h 32"/>
                <a:gd name="T8" fmla="*/ 17 w 26"/>
                <a:gd name="T9" fmla="*/ 16 h 32"/>
                <a:gd name="T10" fmla="*/ 20 w 26"/>
                <a:gd name="T11" fmla="*/ 22 h 32"/>
                <a:gd name="T12" fmla="*/ 20 w 26"/>
                <a:gd name="T13" fmla="*/ 29 h 32"/>
                <a:gd name="T14" fmla="*/ 23 w 26"/>
                <a:gd name="T15" fmla="*/ 32 h 32"/>
                <a:gd name="T16" fmla="*/ 26 w 26"/>
                <a:gd name="T17" fmla="*/ 29 h 32"/>
                <a:gd name="T18" fmla="*/ 26 w 26"/>
                <a:gd name="T19" fmla="*/ 22 h 32"/>
                <a:gd name="T20" fmla="*/ 21 w 26"/>
                <a:gd name="T21" fmla="*/ 11 h 32"/>
                <a:gd name="T22" fmla="*/ 21 w 26"/>
                <a:gd name="T23" fmla="*/ 11 h 32"/>
                <a:gd name="T24" fmla="*/ 21 w 26"/>
                <a:gd name="T25"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 h="32">
                  <a:moveTo>
                    <a:pt x="21" y="11"/>
                  </a:moveTo>
                  <a:cubicBezTo>
                    <a:pt x="6" y="1"/>
                    <a:pt x="6" y="1"/>
                    <a:pt x="6" y="1"/>
                  </a:cubicBezTo>
                  <a:cubicBezTo>
                    <a:pt x="4" y="0"/>
                    <a:pt x="2" y="1"/>
                    <a:pt x="1" y="2"/>
                  </a:cubicBezTo>
                  <a:cubicBezTo>
                    <a:pt x="0" y="3"/>
                    <a:pt x="1" y="5"/>
                    <a:pt x="2" y="6"/>
                  </a:cubicBezTo>
                  <a:cubicBezTo>
                    <a:pt x="17" y="16"/>
                    <a:pt x="17" y="16"/>
                    <a:pt x="17" y="16"/>
                  </a:cubicBezTo>
                  <a:cubicBezTo>
                    <a:pt x="19" y="18"/>
                    <a:pt x="20" y="20"/>
                    <a:pt x="20" y="22"/>
                  </a:cubicBezTo>
                  <a:cubicBezTo>
                    <a:pt x="20" y="29"/>
                    <a:pt x="20" y="29"/>
                    <a:pt x="20" y="29"/>
                  </a:cubicBezTo>
                  <a:cubicBezTo>
                    <a:pt x="20" y="31"/>
                    <a:pt x="21" y="32"/>
                    <a:pt x="23" y="32"/>
                  </a:cubicBezTo>
                  <a:cubicBezTo>
                    <a:pt x="25" y="32"/>
                    <a:pt x="26" y="31"/>
                    <a:pt x="26" y="29"/>
                  </a:cubicBezTo>
                  <a:cubicBezTo>
                    <a:pt x="26" y="22"/>
                    <a:pt x="26" y="22"/>
                    <a:pt x="26" y="22"/>
                  </a:cubicBezTo>
                  <a:cubicBezTo>
                    <a:pt x="26" y="17"/>
                    <a:pt x="24" y="13"/>
                    <a:pt x="21" y="11"/>
                  </a:cubicBezTo>
                  <a:close/>
                  <a:moveTo>
                    <a:pt x="21" y="11"/>
                  </a:moveTo>
                  <a:cubicBezTo>
                    <a:pt x="21" y="11"/>
                    <a:pt x="21" y="11"/>
                    <a:pt x="21" y="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nvGrpSpPr>
          <p:cNvPr id="42" name="Group 41">
            <a:extLst>
              <a:ext uri="{FF2B5EF4-FFF2-40B4-BE49-F238E27FC236}">
                <a16:creationId xmlns:a16="http://schemas.microsoft.com/office/drawing/2014/main" id="{891267BD-8928-4633-8337-07E7AA13B863}"/>
              </a:ext>
            </a:extLst>
          </p:cNvPr>
          <p:cNvGrpSpPr/>
          <p:nvPr/>
        </p:nvGrpSpPr>
        <p:grpSpPr>
          <a:xfrm>
            <a:off x="19517297" y="1480173"/>
            <a:ext cx="891102" cy="889176"/>
            <a:chOff x="13843000" y="4422775"/>
            <a:chExt cx="735013" cy="733425"/>
          </a:xfrm>
          <a:solidFill>
            <a:schemeClr val="tx1"/>
          </a:solidFill>
        </p:grpSpPr>
        <p:sp>
          <p:nvSpPr>
            <p:cNvPr id="43" name="Freeform 185">
              <a:extLst>
                <a:ext uri="{FF2B5EF4-FFF2-40B4-BE49-F238E27FC236}">
                  <a16:creationId xmlns:a16="http://schemas.microsoft.com/office/drawing/2014/main" id="{4F6E89FB-496F-4210-8E81-06264BAD80AF}"/>
                </a:ext>
              </a:extLst>
            </p:cNvPr>
            <p:cNvSpPr>
              <a:spLocks noEditPoints="1"/>
            </p:cNvSpPr>
            <p:nvPr/>
          </p:nvSpPr>
          <p:spPr bwMode="auto">
            <a:xfrm>
              <a:off x="14125575" y="4567238"/>
              <a:ext cx="169863" cy="173038"/>
            </a:xfrm>
            <a:custGeom>
              <a:avLst/>
              <a:gdLst>
                <a:gd name="T0" fmla="*/ 22 w 44"/>
                <a:gd name="T1" fmla="*/ 45 h 45"/>
                <a:gd name="T2" fmla="*/ 44 w 44"/>
                <a:gd name="T3" fmla="*/ 23 h 45"/>
                <a:gd name="T4" fmla="*/ 22 w 44"/>
                <a:gd name="T5" fmla="*/ 0 h 45"/>
                <a:gd name="T6" fmla="*/ 0 w 44"/>
                <a:gd name="T7" fmla="*/ 23 h 45"/>
                <a:gd name="T8" fmla="*/ 22 w 44"/>
                <a:gd name="T9" fmla="*/ 45 h 45"/>
                <a:gd name="T10" fmla="*/ 22 w 44"/>
                <a:gd name="T11" fmla="*/ 7 h 45"/>
                <a:gd name="T12" fmla="*/ 38 w 44"/>
                <a:gd name="T13" fmla="*/ 23 h 45"/>
                <a:gd name="T14" fmla="*/ 22 w 44"/>
                <a:gd name="T15" fmla="*/ 39 h 45"/>
                <a:gd name="T16" fmla="*/ 6 w 44"/>
                <a:gd name="T17" fmla="*/ 23 h 45"/>
                <a:gd name="T18" fmla="*/ 22 w 44"/>
                <a:gd name="T19" fmla="*/ 7 h 45"/>
                <a:gd name="T20" fmla="*/ 22 w 44"/>
                <a:gd name="T21" fmla="*/ 7 h 45"/>
                <a:gd name="T22" fmla="*/ 22 w 44"/>
                <a:gd name="T23" fmla="*/ 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 h="45">
                  <a:moveTo>
                    <a:pt x="22" y="45"/>
                  </a:moveTo>
                  <a:cubicBezTo>
                    <a:pt x="34" y="45"/>
                    <a:pt x="44" y="35"/>
                    <a:pt x="44" y="23"/>
                  </a:cubicBezTo>
                  <a:cubicBezTo>
                    <a:pt x="44" y="10"/>
                    <a:pt x="34" y="0"/>
                    <a:pt x="22" y="0"/>
                  </a:cubicBezTo>
                  <a:cubicBezTo>
                    <a:pt x="10" y="0"/>
                    <a:pt x="0" y="10"/>
                    <a:pt x="0" y="23"/>
                  </a:cubicBezTo>
                  <a:cubicBezTo>
                    <a:pt x="0" y="35"/>
                    <a:pt x="10" y="45"/>
                    <a:pt x="22" y="45"/>
                  </a:cubicBezTo>
                  <a:close/>
                  <a:moveTo>
                    <a:pt x="22" y="7"/>
                  </a:moveTo>
                  <a:cubicBezTo>
                    <a:pt x="31" y="7"/>
                    <a:pt x="38" y="14"/>
                    <a:pt x="38" y="23"/>
                  </a:cubicBezTo>
                  <a:cubicBezTo>
                    <a:pt x="38" y="32"/>
                    <a:pt x="31" y="39"/>
                    <a:pt x="22" y="39"/>
                  </a:cubicBezTo>
                  <a:cubicBezTo>
                    <a:pt x="13" y="39"/>
                    <a:pt x="6" y="32"/>
                    <a:pt x="6" y="23"/>
                  </a:cubicBezTo>
                  <a:cubicBezTo>
                    <a:pt x="6" y="14"/>
                    <a:pt x="13" y="7"/>
                    <a:pt x="22" y="7"/>
                  </a:cubicBezTo>
                  <a:close/>
                  <a:moveTo>
                    <a:pt x="22" y="7"/>
                  </a:moveTo>
                  <a:cubicBezTo>
                    <a:pt x="22" y="7"/>
                    <a:pt x="22" y="7"/>
                    <a:pt x="22"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4" name="Freeform 186">
              <a:extLst>
                <a:ext uri="{FF2B5EF4-FFF2-40B4-BE49-F238E27FC236}">
                  <a16:creationId xmlns:a16="http://schemas.microsoft.com/office/drawing/2014/main" id="{9F312D9D-1B29-4D6A-A46D-7D9D007D5A2B}"/>
                </a:ext>
              </a:extLst>
            </p:cNvPr>
            <p:cNvSpPr>
              <a:spLocks noEditPoints="1"/>
            </p:cNvSpPr>
            <p:nvPr/>
          </p:nvSpPr>
          <p:spPr bwMode="auto">
            <a:xfrm>
              <a:off x="13950950" y="4422775"/>
              <a:ext cx="515938" cy="668338"/>
            </a:xfrm>
            <a:custGeom>
              <a:avLst/>
              <a:gdLst>
                <a:gd name="T0" fmla="*/ 67 w 135"/>
                <a:gd name="T1" fmla="*/ 175 h 175"/>
                <a:gd name="T2" fmla="*/ 117 w 135"/>
                <a:gd name="T3" fmla="*/ 104 h 175"/>
                <a:gd name="T4" fmla="*/ 111 w 135"/>
                <a:gd name="T5" fmla="*/ 18 h 175"/>
                <a:gd name="T6" fmla="*/ 67 w 135"/>
                <a:gd name="T7" fmla="*/ 0 h 175"/>
                <a:gd name="T8" fmla="*/ 24 w 135"/>
                <a:gd name="T9" fmla="*/ 18 h 175"/>
                <a:gd name="T10" fmla="*/ 18 w 135"/>
                <a:gd name="T11" fmla="*/ 104 h 175"/>
                <a:gd name="T12" fmla="*/ 67 w 135"/>
                <a:gd name="T13" fmla="*/ 175 h 175"/>
                <a:gd name="T14" fmla="*/ 29 w 135"/>
                <a:gd name="T15" fmla="*/ 22 h 175"/>
                <a:gd name="T16" fmla="*/ 67 w 135"/>
                <a:gd name="T17" fmla="*/ 6 h 175"/>
                <a:gd name="T18" fmla="*/ 106 w 135"/>
                <a:gd name="T19" fmla="*/ 22 h 175"/>
                <a:gd name="T20" fmla="*/ 111 w 135"/>
                <a:gd name="T21" fmla="*/ 101 h 175"/>
                <a:gd name="T22" fmla="*/ 67 w 135"/>
                <a:gd name="T23" fmla="*/ 164 h 175"/>
                <a:gd name="T24" fmla="*/ 23 w 135"/>
                <a:gd name="T25" fmla="*/ 100 h 175"/>
                <a:gd name="T26" fmla="*/ 29 w 135"/>
                <a:gd name="T27" fmla="*/ 22 h 175"/>
                <a:gd name="T28" fmla="*/ 29 w 135"/>
                <a:gd name="T29" fmla="*/ 22 h 175"/>
                <a:gd name="T30" fmla="*/ 29 w 135"/>
                <a:gd name="T31" fmla="*/ 22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5" h="175">
                  <a:moveTo>
                    <a:pt x="67" y="175"/>
                  </a:moveTo>
                  <a:cubicBezTo>
                    <a:pt x="117" y="104"/>
                    <a:pt x="117" y="104"/>
                    <a:pt x="117" y="104"/>
                  </a:cubicBezTo>
                  <a:cubicBezTo>
                    <a:pt x="135" y="80"/>
                    <a:pt x="132" y="39"/>
                    <a:pt x="111" y="18"/>
                  </a:cubicBezTo>
                  <a:cubicBezTo>
                    <a:pt x="99" y="6"/>
                    <a:pt x="84" y="0"/>
                    <a:pt x="67" y="0"/>
                  </a:cubicBezTo>
                  <a:cubicBezTo>
                    <a:pt x="51" y="0"/>
                    <a:pt x="36" y="6"/>
                    <a:pt x="24" y="18"/>
                  </a:cubicBezTo>
                  <a:cubicBezTo>
                    <a:pt x="3" y="39"/>
                    <a:pt x="0" y="80"/>
                    <a:pt x="18" y="104"/>
                  </a:cubicBezTo>
                  <a:lnTo>
                    <a:pt x="67" y="175"/>
                  </a:lnTo>
                  <a:close/>
                  <a:moveTo>
                    <a:pt x="29" y="22"/>
                  </a:moveTo>
                  <a:cubicBezTo>
                    <a:pt x="39" y="12"/>
                    <a:pt x="53" y="6"/>
                    <a:pt x="67" y="6"/>
                  </a:cubicBezTo>
                  <a:cubicBezTo>
                    <a:pt x="82" y="6"/>
                    <a:pt x="96" y="12"/>
                    <a:pt x="106" y="22"/>
                  </a:cubicBezTo>
                  <a:cubicBezTo>
                    <a:pt x="126" y="42"/>
                    <a:pt x="128" y="78"/>
                    <a:pt x="111" y="101"/>
                  </a:cubicBezTo>
                  <a:cubicBezTo>
                    <a:pt x="67" y="164"/>
                    <a:pt x="67" y="164"/>
                    <a:pt x="67" y="164"/>
                  </a:cubicBezTo>
                  <a:cubicBezTo>
                    <a:pt x="23" y="100"/>
                    <a:pt x="23" y="100"/>
                    <a:pt x="23" y="100"/>
                  </a:cubicBezTo>
                  <a:cubicBezTo>
                    <a:pt x="7" y="78"/>
                    <a:pt x="9" y="42"/>
                    <a:pt x="29" y="22"/>
                  </a:cubicBezTo>
                  <a:close/>
                  <a:moveTo>
                    <a:pt x="29" y="22"/>
                  </a:moveTo>
                  <a:cubicBezTo>
                    <a:pt x="29" y="22"/>
                    <a:pt x="29" y="22"/>
                    <a:pt x="29" y="2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5" name="Freeform 187">
              <a:extLst>
                <a:ext uri="{FF2B5EF4-FFF2-40B4-BE49-F238E27FC236}">
                  <a16:creationId xmlns:a16="http://schemas.microsoft.com/office/drawing/2014/main" id="{EBB35F49-9315-436A-AE66-5096126C736A}"/>
                </a:ext>
              </a:extLst>
            </p:cNvPr>
            <p:cNvSpPr>
              <a:spLocks noEditPoints="1"/>
            </p:cNvSpPr>
            <p:nvPr/>
          </p:nvSpPr>
          <p:spPr bwMode="auto">
            <a:xfrm>
              <a:off x="13843000" y="4946650"/>
              <a:ext cx="735013" cy="209550"/>
            </a:xfrm>
            <a:custGeom>
              <a:avLst/>
              <a:gdLst>
                <a:gd name="T0" fmla="*/ 135 w 192"/>
                <a:gd name="T1" fmla="*/ 1 h 55"/>
                <a:gd name="T2" fmla="*/ 131 w 192"/>
                <a:gd name="T3" fmla="*/ 3 h 55"/>
                <a:gd name="T4" fmla="*/ 134 w 192"/>
                <a:gd name="T5" fmla="*/ 7 h 55"/>
                <a:gd name="T6" fmla="*/ 186 w 192"/>
                <a:gd name="T7" fmla="*/ 28 h 55"/>
                <a:gd name="T8" fmla="*/ 96 w 192"/>
                <a:gd name="T9" fmla="*/ 49 h 55"/>
                <a:gd name="T10" fmla="*/ 6 w 192"/>
                <a:gd name="T11" fmla="*/ 28 h 55"/>
                <a:gd name="T12" fmla="*/ 58 w 192"/>
                <a:gd name="T13" fmla="*/ 7 h 55"/>
                <a:gd name="T14" fmla="*/ 61 w 192"/>
                <a:gd name="T15" fmla="*/ 3 h 55"/>
                <a:gd name="T16" fmla="*/ 57 w 192"/>
                <a:gd name="T17" fmla="*/ 1 h 55"/>
                <a:gd name="T18" fmla="*/ 0 w 192"/>
                <a:gd name="T19" fmla="*/ 28 h 55"/>
                <a:gd name="T20" fmla="*/ 96 w 192"/>
                <a:gd name="T21" fmla="*/ 55 h 55"/>
                <a:gd name="T22" fmla="*/ 192 w 192"/>
                <a:gd name="T23" fmla="*/ 28 h 55"/>
                <a:gd name="T24" fmla="*/ 135 w 192"/>
                <a:gd name="T25" fmla="*/ 1 h 55"/>
                <a:gd name="T26" fmla="*/ 135 w 192"/>
                <a:gd name="T27" fmla="*/ 1 h 55"/>
                <a:gd name="T28" fmla="*/ 135 w 192"/>
                <a:gd name="T29" fmla="*/ 1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2" h="55">
                  <a:moveTo>
                    <a:pt x="135" y="1"/>
                  </a:moveTo>
                  <a:cubicBezTo>
                    <a:pt x="133" y="0"/>
                    <a:pt x="131" y="2"/>
                    <a:pt x="131" y="3"/>
                  </a:cubicBezTo>
                  <a:cubicBezTo>
                    <a:pt x="131" y="5"/>
                    <a:pt x="132" y="7"/>
                    <a:pt x="134" y="7"/>
                  </a:cubicBezTo>
                  <a:cubicBezTo>
                    <a:pt x="168" y="11"/>
                    <a:pt x="186" y="22"/>
                    <a:pt x="186" y="28"/>
                  </a:cubicBezTo>
                  <a:cubicBezTo>
                    <a:pt x="186" y="36"/>
                    <a:pt x="152" y="49"/>
                    <a:pt x="96" y="49"/>
                  </a:cubicBezTo>
                  <a:cubicBezTo>
                    <a:pt x="40" y="49"/>
                    <a:pt x="6" y="36"/>
                    <a:pt x="6" y="28"/>
                  </a:cubicBezTo>
                  <a:cubicBezTo>
                    <a:pt x="6" y="22"/>
                    <a:pt x="24" y="11"/>
                    <a:pt x="58" y="7"/>
                  </a:cubicBezTo>
                  <a:cubicBezTo>
                    <a:pt x="60" y="7"/>
                    <a:pt x="61" y="5"/>
                    <a:pt x="61" y="3"/>
                  </a:cubicBezTo>
                  <a:cubicBezTo>
                    <a:pt x="61" y="2"/>
                    <a:pt x="59" y="0"/>
                    <a:pt x="57" y="1"/>
                  </a:cubicBezTo>
                  <a:cubicBezTo>
                    <a:pt x="24" y="5"/>
                    <a:pt x="0" y="16"/>
                    <a:pt x="0" y="28"/>
                  </a:cubicBezTo>
                  <a:cubicBezTo>
                    <a:pt x="0" y="41"/>
                    <a:pt x="33" y="55"/>
                    <a:pt x="96" y="55"/>
                  </a:cubicBezTo>
                  <a:cubicBezTo>
                    <a:pt x="159" y="55"/>
                    <a:pt x="192" y="41"/>
                    <a:pt x="192" y="28"/>
                  </a:cubicBezTo>
                  <a:cubicBezTo>
                    <a:pt x="192" y="16"/>
                    <a:pt x="168" y="5"/>
                    <a:pt x="135" y="1"/>
                  </a:cubicBezTo>
                  <a:close/>
                  <a:moveTo>
                    <a:pt x="135" y="1"/>
                  </a:moveTo>
                  <a:cubicBezTo>
                    <a:pt x="135" y="1"/>
                    <a:pt x="135" y="1"/>
                    <a:pt x="135"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sp>
        <p:nvSpPr>
          <p:cNvPr id="49" name="TextBox 48">
            <a:extLst>
              <a:ext uri="{FF2B5EF4-FFF2-40B4-BE49-F238E27FC236}">
                <a16:creationId xmlns:a16="http://schemas.microsoft.com/office/drawing/2014/main" id="{93F19AC4-DB60-4C1C-B5E4-E751EC053640}"/>
              </a:ext>
            </a:extLst>
          </p:cNvPr>
          <p:cNvSpPr txBox="1"/>
          <p:nvPr/>
        </p:nvSpPr>
        <p:spPr>
          <a:xfrm>
            <a:off x="1238419" y="4077173"/>
            <a:ext cx="11136503" cy="1207254"/>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DYNAMICALLY MAINTAIN GRANULAR SERVICE THROUGH PROSPECTIVE EXPERIENCE ENERGISTICAL PURSUE EXTENSIVE</a:t>
            </a:r>
            <a:endParaRPr lang="en-US" sz="2700" dirty="0">
              <a:latin typeface="Poppins Medium" panose="00000600000000000000" pitchFamily="2" charset="0"/>
              <a:cs typeface="Poppins Medium" panose="00000600000000000000" pitchFamily="2" charset="0"/>
            </a:endParaRPr>
          </a:p>
        </p:txBody>
      </p:sp>
      <p:sp>
        <p:nvSpPr>
          <p:cNvPr id="3" name="Picture Placeholder 2">
            <a:extLst>
              <a:ext uri="{FF2B5EF4-FFF2-40B4-BE49-F238E27FC236}">
                <a16:creationId xmlns:a16="http://schemas.microsoft.com/office/drawing/2014/main" id="{5A27264D-262C-4308-AF96-EDE837EAF2BB}"/>
              </a:ext>
            </a:extLst>
          </p:cNvPr>
          <p:cNvSpPr>
            <a:spLocks noGrp="1"/>
          </p:cNvSpPr>
          <p:nvPr>
            <p:ph type="pic" sz="quarter" idx="10"/>
          </p:nvPr>
        </p:nvSpPr>
        <p:spPr/>
      </p:sp>
    </p:spTree>
    <p:extLst>
      <p:ext uri="{BB962C8B-B14F-4D97-AF65-F5344CB8AC3E}">
        <p14:creationId xmlns:p14="http://schemas.microsoft.com/office/powerpoint/2010/main" val="19887200"/>
      </p:ext>
    </p:extLst>
  </p:cSld>
  <p:clrMapOvr>
    <a:masterClrMapping/>
  </p:clrMapOvr>
  <p:transition spd="slow" advClick="0" advTm="1000">
    <p:push/>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15A2EBA-EFA7-4787-BBEE-DF070B2A99A9}"/>
              </a:ext>
            </a:extLst>
          </p:cNvPr>
          <p:cNvSpPr txBox="1"/>
          <p:nvPr/>
        </p:nvSpPr>
        <p:spPr>
          <a:xfrm>
            <a:off x="1204724" y="2264849"/>
            <a:ext cx="8156575"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our</a:t>
            </a:r>
            <a:r>
              <a:rPr lang="en-US" sz="12000" spc="600">
                <a:latin typeface="Bebas Neue Regular" panose="020B0606020202050201" pitchFamily="34" charset="0"/>
              </a:rPr>
              <a:t> services</a:t>
            </a:r>
            <a:endParaRPr lang="ru-RU" sz="12000" spc="600">
              <a:latin typeface="+mj-lt"/>
            </a:endParaRPr>
          </a:p>
        </p:txBody>
      </p:sp>
      <p:sp>
        <p:nvSpPr>
          <p:cNvPr id="4" name="TextBox 3">
            <a:extLst>
              <a:ext uri="{FF2B5EF4-FFF2-40B4-BE49-F238E27FC236}">
                <a16:creationId xmlns:a16="http://schemas.microsoft.com/office/drawing/2014/main" id="{5658B4B4-8B73-455B-8379-66767C7A331B}"/>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D67EA91C-EBF3-4AC2-8E90-71636E22361B}"/>
              </a:ext>
            </a:extLst>
          </p:cNvPr>
          <p:cNvSpPr/>
          <p:nvPr/>
        </p:nvSpPr>
        <p:spPr>
          <a:xfrm>
            <a:off x="6657" y="1258002"/>
            <a:ext cx="187019" cy="2162629"/>
          </a:xfrm>
          <a:prstGeom prst="rect">
            <a:avLst/>
          </a:prstGeom>
          <a:solidFill>
            <a:srgbClr val="C0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7" name="TextBox 6">
            <a:extLst>
              <a:ext uri="{FF2B5EF4-FFF2-40B4-BE49-F238E27FC236}">
                <a16:creationId xmlns:a16="http://schemas.microsoft.com/office/drawing/2014/main" id="{06F30D58-470F-4343-840E-B9A2AA1AC13A}"/>
              </a:ext>
            </a:extLst>
          </p:cNvPr>
          <p:cNvSpPr txBox="1"/>
          <p:nvPr/>
        </p:nvSpPr>
        <p:spPr>
          <a:xfrm>
            <a:off x="13168123" y="3276129"/>
            <a:ext cx="3973702" cy="3106235"/>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Service  #1</a:t>
            </a:r>
            <a:endParaRPr lang="en-US" sz="2700">
              <a:latin typeface="Poppins Light" panose="00000400000000000000" pitchFamily="2" charset="0"/>
              <a:cs typeface="Poppins Light" panose="00000400000000000000" pitchFamily="2" charset="0"/>
            </a:endParaRPr>
          </a:p>
          <a:p>
            <a:pPr>
              <a:lnSpc>
                <a:spcPct val="140000"/>
              </a:lnSpc>
              <a:spcBef>
                <a:spcPts val="1200"/>
              </a:spcBef>
            </a:pPr>
            <a:r>
              <a:rPr lang="en-US" sz="2700">
                <a:latin typeface="Poppins Light" panose="00000400000000000000" pitchFamily="2" charset="0"/>
                <a:cs typeface="Poppins Light" panose="00000400000000000000" pitchFamily="2" charset="0"/>
              </a:rPr>
              <a:t>Seamlessly formulate services supply backward compatible from results. </a:t>
            </a:r>
            <a:endParaRPr lang="en-US" sz="2700" dirty="0">
              <a:latin typeface="Poppins Light" panose="00000400000000000000" pitchFamily="2" charset="0"/>
              <a:cs typeface="Poppins Light" panose="00000400000000000000" pitchFamily="2" charset="0"/>
            </a:endParaRPr>
          </a:p>
        </p:txBody>
      </p:sp>
      <p:sp>
        <p:nvSpPr>
          <p:cNvPr id="8" name="TextBox 7">
            <a:extLst>
              <a:ext uri="{FF2B5EF4-FFF2-40B4-BE49-F238E27FC236}">
                <a16:creationId xmlns:a16="http://schemas.microsoft.com/office/drawing/2014/main" id="{6CB1DE83-E926-46C7-B672-94E9791EBBF9}"/>
              </a:ext>
            </a:extLst>
          </p:cNvPr>
          <p:cNvSpPr txBox="1"/>
          <p:nvPr/>
        </p:nvSpPr>
        <p:spPr>
          <a:xfrm>
            <a:off x="18730723" y="3276129"/>
            <a:ext cx="3973702" cy="3106235"/>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Service  #2</a:t>
            </a:r>
            <a:endParaRPr lang="en-US" sz="2700">
              <a:latin typeface="Poppins" panose="00000500000000000000" pitchFamily="2" charset="0"/>
              <a:cs typeface="Poppins" panose="00000500000000000000" pitchFamily="2" charset="0"/>
            </a:endParaRPr>
          </a:p>
          <a:p>
            <a:pPr>
              <a:lnSpc>
                <a:spcPct val="140000"/>
              </a:lnSpc>
              <a:spcBef>
                <a:spcPts val="1200"/>
              </a:spcBef>
            </a:pPr>
            <a:r>
              <a:rPr lang="en-US" sz="2700">
                <a:latin typeface="Poppins Light" panose="00000400000000000000" pitchFamily="2" charset="0"/>
                <a:cs typeface="Poppins Light" panose="00000400000000000000" pitchFamily="2" charset="0"/>
              </a:rPr>
              <a:t>Seamlessly formulate services supply backward compatible from results. </a:t>
            </a:r>
            <a:endParaRPr lang="en-US" sz="2700" dirty="0">
              <a:latin typeface="Poppins Light" panose="00000400000000000000" pitchFamily="2" charset="0"/>
              <a:cs typeface="Poppins Light" panose="00000400000000000000" pitchFamily="2" charset="0"/>
            </a:endParaRPr>
          </a:p>
        </p:txBody>
      </p:sp>
      <p:sp>
        <p:nvSpPr>
          <p:cNvPr id="31" name="TextBox 30">
            <a:extLst>
              <a:ext uri="{FF2B5EF4-FFF2-40B4-BE49-F238E27FC236}">
                <a16:creationId xmlns:a16="http://schemas.microsoft.com/office/drawing/2014/main" id="{AB8671C1-C80B-4EB0-BAEC-34D6C6A711A6}"/>
              </a:ext>
            </a:extLst>
          </p:cNvPr>
          <p:cNvSpPr txBox="1"/>
          <p:nvPr/>
        </p:nvSpPr>
        <p:spPr>
          <a:xfrm>
            <a:off x="13168123" y="9524529"/>
            <a:ext cx="3973702" cy="3106235"/>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Service  #3</a:t>
            </a:r>
            <a:endParaRPr lang="en-US" sz="2700">
              <a:latin typeface="Poppins Light" panose="00000400000000000000" pitchFamily="2" charset="0"/>
              <a:cs typeface="Poppins Light" panose="00000400000000000000" pitchFamily="2" charset="0"/>
            </a:endParaRPr>
          </a:p>
          <a:p>
            <a:pPr>
              <a:lnSpc>
                <a:spcPct val="140000"/>
              </a:lnSpc>
              <a:spcBef>
                <a:spcPts val="1200"/>
              </a:spcBef>
            </a:pPr>
            <a:r>
              <a:rPr lang="en-US" sz="2700">
                <a:latin typeface="Poppins Light" panose="00000400000000000000" pitchFamily="2" charset="0"/>
                <a:cs typeface="Poppins Light" panose="00000400000000000000" pitchFamily="2" charset="0"/>
              </a:rPr>
              <a:t>Seamlessly formulate services supply backward compatible from results. </a:t>
            </a:r>
            <a:endParaRPr lang="en-US" sz="2700" dirty="0">
              <a:latin typeface="Poppins Light" panose="00000400000000000000" pitchFamily="2" charset="0"/>
              <a:cs typeface="Poppins Light" panose="00000400000000000000" pitchFamily="2" charset="0"/>
            </a:endParaRPr>
          </a:p>
        </p:txBody>
      </p:sp>
      <p:sp>
        <p:nvSpPr>
          <p:cNvPr id="32" name="TextBox 31">
            <a:extLst>
              <a:ext uri="{FF2B5EF4-FFF2-40B4-BE49-F238E27FC236}">
                <a16:creationId xmlns:a16="http://schemas.microsoft.com/office/drawing/2014/main" id="{7D56655D-AD18-493F-9183-1A1D142F3477}"/>
              </a:ext>
            </a:extLst>
          </p:cNvPr>
          <p:cNvSpPr txBox="1"/>
          <p:nvPr/>
        </p:nvSpPr>
        <p:spPr>
          <a:xfrm>
            <a:off x="18730723" y="9524529"/>
            <a:ext cx="3973702" cy="3106235"/>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Service  #4</a:t>
            </a:r>
            <a:endParaRPr lang="en-US" sz="2700">
              <a:latin typeface="Poppins" panose="00000500000000000000" pitchFamily="2" charset="0"/>
              <a:cs typeface="Poppins" panose="00000500000000000000" pitchFamily="2" charset="0"/>
            </a:endParaRPr>
          </a:p>
          <a:p>
            <a:pPr>
              <a:lnSpc>
                <a:spcPct val="140000"/>
              </a:lnSpc>
              <a:spcBef>
                <a:spcPts val="1200"/>
              </a:spcBef>
            </a:pPr>
            <a:r>
              <a:rPr lang="en-US" sz="2700">
                <a:latin typeface="Poppins Light" panose="00000400000000000000" pitchFamily="2" charset="0"/>
                <a:cs typeface="Poppins Light" panose="00000400000000000000" pitchFamily="2" charset="0"/>
              </a:rPr>
              <a:t>Seamlessly formulate services supply backward compatible from results. </a:t>
            </a:r>
            <a:endParaRPr lang="en-US" sz="2700" dirty="0">
              <a:latin typeface="Poppins Light" panose="00000400000000000000" pitchFamily="2" charset="0"/>
              <a:cs typeface="Poppins Light" panose="00000400000000000000" pitchFamily="2" charset="0"/>
            </a:endParaRPr>
          </a:p>
        </p:txBody>
      </p:sp>
      <p:grpSp>
        <p:nvGrpSpPr>
          <p:cNvPr id="68" name="Group 67">
            <a:extLst>
              <a:ext uri="{FF2B5EF4-FFF2-40B4-BE49-F238E27FC236}">
                <a16:creationId xmlns:a16="http://schemas.microsoft.com/office/drawing/2014/main" id="{4018ACBC-79FC-4981-8AB0-050E0E7C05CD}"/>
              </a:ext>
            </a:extLst>
          </p:cNvPr>
          <p:cNvGrpSpPr/>
          <p:nvPr/>
        </p:nvGrpSpPr>
        <p:grpSpPr>
          <a:xfrm>
            <a:off x="13168123" y="7391400"/>
            <a:ext cx="1752600" cy="1752600"/>
            <a:chOff x="13168123" y="7391400"/>
            <a:chExt cx="1752600" cy="1752600"/>
          </a:xfrm>
        </p:grpSpPr>
        <p:sp>
          <p:nvSpPr>
            <p:cNvPr id="33" name="Oval 32">
              <a:extLst>
                <a:ext uri="{FF2B5EF4-FFF2-40B4-BE49-F238E27FC236}">
                  <a16:creationId xmlns:a16="http://schemas.microsoft.com/office/drawing/2014/main" id="{D0FDD8FE-11D3-44D8-9532-4093D7AA597A}"/>
                </a:ext>
              </a:extLst>
            </p:cNvPr>
            <p:cNvSpPr/>
            <p:nvPr/>
          </p:nvSpPr>
          <p:spPr>
            <a:xfrm>
              <a:off x="13168123" y="7391400"/>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5" name="Group 34">
              <a:extLst>
                <a:ext uri="{FF2B5EF4-FFF2-40B4-BE49-F238E27FC236}">
                  <a16:creationId xmlns:a16="http://schemas.microsoft.com/office/drawing/2014/main" id="{00EC629D-3C29-4281-818C-E681FF80511F}"/>
                </a:ext>
              </a:extLst>
            </p:cNvPr>
            <p:cNvGrpSpPr/>
            <p:nvPr/>
          </p:nvGrpSpPr>
          <p:grpSpPr>
            <a:xfrm>
              <a:off x="13695806" y="7828291"/>
              <a:ext cx="697233" cy="834512"/>
              <a:chOff x="10420350" y="2754313"/>
              <a:chExt cx="612775" cy="733425"/>
            </a:xfrm>
            <a:solidFill>
              <a:schemeClr val="tx1"/>
            </a:solidFill>
          </p:grpSpPr>
          <p:sp>
            <p:nvSpPr>
              <p:cNvPr id="36" name="Freeform 110">
                <a:extLst>
                  <a:ext uri="{FF2B5EF4-FFF2-40B4-BE49-F238E27FC236}">
                    <a16:creationId xmlns:a16="http://schemas.microsoft.com/office/drawing/2014/main" id="{12EFC89D-8D2C-489A-AC4A-A368FD1D4EDF}"/>
                  </a:ext>
                </a:extLst>
              </p:cNvPr>
              <p:cNvSpPr>
                <a:spLocks noEditPoints="1"/>
              </p:cNvSpPr>
              <p:nvPr/>
            </p:nvSpPr>
            <p:spPr bwMode="auto">
              <a:xfrm>
                <a:off x="10420350" y="2754313"/>
                <a:ext cx="612775" cy="733425"/>
              </a:xfrm>
              <a:custGeom>
                <a:avLst/>
                <a:gdLst>
                  <a:gd name="T0" fmla="*/ 157 w 160"/>
                  <a:gd name="T1" fmla="*/ 186 h 192"/>
                  <a:gd name="T2" fmla="*/ 147 w 160"/>
                  <a:gd name="T3" fmla="*/ 186 h 192"/>
                  <a:gd name="T4" fmla="*/ 147 w 160"/>
                  <a:gd name="T5" fmla="*/ 173 h 192"/>
                  <a:gd name="T6" fmla="*/ 131 w 160"/>
                  <a:gd name="T7" fmla="*/ 173 h 192"/>
                  <a:gd name="T8" fmla="*/ 131 w 160"/>
                  <a:gd name="T9" fmla="*/ 140 h 192"/>
                  <a:gd name="T10" fmla="*/ 120 w 160"/>
                  <a:gd name="T11" fmla="*/ 119 h 192"/>
                  <a:gd name="T12" fmla="*/ 86 w 160"/>
                  <a:gd name="T13" fmla="*/ 96 h 192"/>
                  <a:gd name="T14" fmla="*/ 120 w 160"/>
                  <a:gd name="T15" fmla="*/ 73 h 192"/>
                  <a:gd name="T16" fmla="*/ 131 w 160"/>
                  <a:gd name="T17" fmla="*/ 52 h 192"/>
                  <a:gd name="T18" fmla="*/ 131 w 160"/>
                  <a:gd name="T19" fmla="*/ 19 h 192"/>
                  <a:gd name="T20" fmla="*/ 147 w 160"/>
                  <a:gd name="T21" fmla="*/ 19 h 192"/>
                  <a:gd name="T22" fmla="*/ 147 w 160"/>
                  <a:gd name="T23" fmla="*/ 6 h 192"/>
                  <a:gd name="T24" fmla="*/ 157 w 160"/>
                  <a:gd name="T25" fmla="*/ 6 h 192"/>
                  <a:gd name="T26" fmla="*/ 160 w 160"/>
                  <a:gd name="T27" fmla="*/ 3 h 192"/>
                  <a:gd name="T28" fmla="*/ 157 w 160"/>
                  <a:gd name="T29" fmla="*/ 0 h 192"/>
                  <a:gd name="T30" fmla="*/ 3 w 160"/>
                  <a:gd name="T31" fmla="*/ 0 h 192"/>
                  <a:gd name="T32" fmla="*/ 0 w 160"/>
                  <a:gd name="T33" fmla="*/ 3 h 192"/>
                  <a:gd name="T34" fmla="*/ 3 w 160"/>
                  <a:gd name="T35" fmla="*/ 6 h 192"/>
                  <a:gd name="T36" fmla="*/ 13 w 160"/>
                  <a:gd name="T37" fmla="*/ 6 h 192"/>
                  <a:gd name="T38" fmla="*/ 13 w 160"/>
                  <a:gd name="T39" fmla="*/ 19 h 192"/>
                  <a:gd name="T40" fmla="*/ 29 w 160"/>
                  <a:gd name="T41" fmla="*/ 19 h 192"/>
                  <a:gd name="T42" fmla="*/ 29 w 160"/>
                  <a:gd name="T43" fmla="*/ 52 h 192"/>
                  <a:gd name="T44" fmla="*/ 40 w 160"/>
                  <a:gd name="T45" fmla="*/ 73 h 192"/>
                  <a:gd name="T46" fmla="*/ 74 w 160"/>
                  <a:gd name="T47" fmla="*/ 96 h 192"/>
                  <a:gd name="T48" fmla="*/ 40 w 160"/>
                  <a:gd name="T49" fmla="*/ 119 h 192"/>
                  <a:gd name="T50" fmla="*/ 29 w 160"/>
                  <a:gd name="T51" fmla="*/ 140 h 192"/>
                  <a:gd name="T52" fmla="*/ 29 w 160"/>
                  <a:gd name="T53" fmla="*/ 173 h 192"/>
                  <a:gd name="T54" fmla="*/ 13 w 160"/>
                  <a:gd name="T55" fmla="*/ 173 h 192"/>
                  <a:gd name="T56" fmla="*/ 13 w 160"/>
                  <a:gd name="T57" fmla="*/ 186 h 192"/>
                  <a:gd name="T58" fmla="*/ 3 w 160"/>
                  <a:gd name="T59" fmla="*/ 186 h 192"/>
                  <a:gd name="T60" fmla="*/ 0 w 160"/>
                  <a:gd name="T61" fmla="*/ 189 h 192"/>
                  <a:gd name="T62" fmla="*/ 3 w 160"/>
                  <a:gd name="T63" fmla="*/ 192 h 192"/>
                  <a:gd name="T64" fmla="*/ 157 w 160"/>
                  <a:gd name="T65" fmla="*/ 192 h 192"/>
                  <a:gd name="T66" fmla="*/ 160 w 160"/>
                  <a:gd name="T67" fmla="*/ 189 h 192"/>
                  <a:gd name="T68" fmla="*/ 157 w 160"/>
                  <a:gd name="T69" fmla="*/ 186 h 192"/>
                  <a:gd name="T70" fmla="*/ 19 w 160"/>
                  <a:gd name="T71" fmla="*/ 13 h 192"/>
                  <a:gd name="T72" fmla="*/ 19 w 160"/>
                  <a:gd name="T73" fmla="*/ 6 h 192"/>
                  <a:gd name="T74" fmla="*/ 141 w 160"/>
                  <a:gd name="T75" fmla="*/ 6 h 192"/>
                  <a:gd name="T76" fmla="*/ 141 w 160"/>
                  <a:gd name="T77" fmla="*/ 13 h 192"/>
                  <a:gd name="T78" fmla="*/ 19 w 160"/>
                  <a:gd name="T79" fmla="*/ 13 h 192"/>
                  <a:gd name="T80" fmla="*/ 44 w 160"/>
                  <a:gd name="T81" fmla="*/ 68 h 192"/>
                  <a:gd name="T82" fmla="*/ 35 w 160"/>
                  <a:gd name="T83" fmla="*/ 52 h 192"/>
                  <a:gd name="T84" fmla="*/ 35 w 160"/>
                  <a:gd name="T85" fmla="*/ 19 h 192"/>
                  <a:gd name="T86" fmla="*/ 125 w 160"/>
                  <a:gd name="T87" fmla="*/ 19 h 192"/>
                  <a:gd name="T88" fmla="*/ 125 w 160"/>
                  <a:gd name="T89" fmla="*/ 52 h 192"/>
                  <a:gd name="T90" fmla="*/ 116 w 160"/>
                  <a:gd name="T91" fmla="*/ 68 h 192"/>
                  <a:gd name="T92" fmla="*/ 80 w 160"/>
                  <a:gd name="T93" fmla="*/ 92 h 192"/>
                  <a:gd name="T94" fmla="*/ 44 w 160"/>
                  <a:gd name="T95" fmla="*/ 68 h 192"/>
                  <a:gd name="T96" fmla="*/ 35 w 160"/>
                  <a:gd name="T97" fmla="*/ 140 h 192"/>
                  <a:gd name="T98" fmla="*/ 44 w 160"/>
                  <a:gd name="T99" fmla="*/ 124 h 192"/>
                  <a:gd name="T100" fmla="*/ 80 w 160"/>
                  <a:gd name="T101" fmla="*/ 100 h 192"/>
                  <a:gd name="T102" fmla="*/ 116 w 160"/>
                  <a:gd name="T103" fmla="*/ 124 h 192"/>
                  <a:gd name="T104" fmla="*/ 125 w 160"/>
                  <a:gd name="T105" fmla="*/ 140 h 192"/>
                  <a:gd name="T106" fmla="*/ 125 w 160"/>
                  <a:gd name="T107" fmla="*/ 173 h 192"/>
                  <a:gd name="T108" fmla="*/ 35 w 160"/>
                  <a:gd name="T109" fmla="*/ 173 h 192"/>
                  <a:gd name="T110" fmla="*/ 35 w 160"/>
                  <a:gd name="T111" fmla="*/ 140 h 192"/>
                  <a:gd name="T112" fmla="*/ 19 w 160"/>
                  <a:gd name="T113" fmla="*/ 179 h 192"/>
                  <a:gd name="T114" fmla="*/ 141 w 160"/>
                  <a:gd name="T115" fmla="*/ 179 h 192"/>
                  <a:gd name="T116" fmla="*/ 141 w 160"/>
                  <a:gd name="T117" fmla="*/ 186 h 192"/>
                  <a:gd name="T118" fmla="*/ 19 w 160"/>
                  <a:gd name="T119" fmla="*/ 186 h 192"/>
                  <a:gd name="T120" fmla="*/ 19 w 160"/>
                  <a:gd name="T121" fmla="*/ 179 h 192"/>
                  <a:gd name="T122" fmla="*/ 19 w 160"/>
                  <a:gd name="T123" fmla="*/ 179 h 192"/>
                  <a:gd name="T124" fmla="*/ 19 w 160"/>
                  <a:gd name="T125" fmla="*/ 179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 h="192">
                    <a:moveTo>
                      <a:pt x="157" y="186"/>
                    </a:moveTo>
                    <a:cubicBezTo>
                      <a:pt x="147" y="186"/>
                      <a:pt x="147" y="186"/>
                      <a:pt x="147" y="186"/>
                    </a:cubicBezTo>
                    <a:cubicBezTo>
                      <a:pt x="147" y="173"/>
                      <a:pt x="147" y="173"/>
                      <a:pt x="147" y="173"/>
                    </a:cubicBezTo>
                    <a:cubicBezTo>
                      <a:pt x="131" y="173"/>
                      <a:pt x="131" y="173"/>
                      <a:pt x="131" y="173"/>
                    </a:cubicBezTo>
                    <a:cubicBezTo>
                      <a:pt x="131" y="140"/>
                      <a:pt x="131" y="140"/>
                      <a:pt x="131" y="140"/>
                    </a:cubicBezTo>
                    <a:cubicBezTo>
                      <a:pt x="131" y="131"/>
                      <a:pt x="127" y="123"/>
                      <a:pt x="120" y="119"/>
                    </a:cubicBezTo>
                    <a:cubicBezTo>
                      <a:pt x="86" y="96"/>
                      <a:pt x="86" y="96"/>
                      <a:pt x="86" y="96"/>
                    </a:cubicBezTo>
                    <a:cubicBezTo>
                      <a:pt x="120" y="73"/>
                      <a:pt x="120" y="73"/>
                      <a:pt x="120" y="73"/>
                    </a:cubicBezTo>
                    <a:cubicBezTo>
                      <a:pt x="127" y="69"/>
                      <a:pt x="131" y="61"/>
                      <a:pt x="131" y="52"/>
                    </a:cubicBezTo>
                    <a:cubicBezTo>
                      <a:pt x="131" y="19"/>
                      <a:pt x="131" y="19"/>
                      <a:pt x="131" y="19"/>
                    </a:cubicBezTo>
                    <a:cubicBezTo>
                      <a:pt x="147" y="19"/>
                      <a:pt x="147" y="19"/>
                      <a:pt x="147" y="19"/>
                    </a:cubicBezTo>
                    <a:cubicBezTo>
                      <a:pt x="147" y="6"/>
                      <a:pt x="147" y="6"/>
                      <a:pt x="147" y="6"/>
                    </a:cubicBezTo>
                    <a:cubicBezTo>
                      <a:pt x="157" y="6"/>
                      <a:pt x="157" y="6"/>
                      <a:pt x="157" y="6"/>
                    </a:cubicBezTo>
                    <a:cubicBezTo>
                      <a:pt x="159" y="6"/>
                      <a:pt x="160" y="5"/>
                      <a:pt x="160" y="3"/>
                    </a:cubicBezTo>
                    <a:cubicBezTo>
                      <a:pt x="160" y="1"/>
                      <a:pt x="159" y="0"/>
                      <a:pt x="157" y="0"/>
                    </a:cubicBezTo>
                    <a:cubicBezTo>
                      <a:pt x="3" y="0"/>
                      <a:pt x="3" y="0"/>
                      <a:pt x="3" y="0"/>
                    </a:cubicBezTo>
                    <a:cubicBezTo>
                      <a:pt x="1" y="0"/>
                      <a:pt x="0" y="1"/>
                      <a:pt x="0" y="3"/>
                    </a:cubicBezTo>
                    <a:cubicBezTo>
                      <a:pt x="0" y="5"/>
                      <a:pt x="1" y="6"/>
                      <a:pt x="3" y="6"/>
                    </a:cubicBezTo>
                    <a:cubicBezTo>
                      <a:pt x="13" y="6"/>
                      <a:pt x="13" y="6"/>
                      <a:pt x="13" y="6"/>
                    </a:cubicBezTo>
                    <a:cubicBezTo>
                      <a:pt x="13" y="19"/>
                      <a:pt x="13" y="19"/>
                      <a:pt x="13" y="19"/>
                    </a:cubicBezTo>
                    <a:cubicBezTo>
                      <a:pt x="29" y="19"/>
                      <a:pt x="29" y="19"/>
                      <a:pt x="29" y="19"/>
                    </a:cubicBezTo>
                    <a:cubicBezTo>
                      <a:pt x="29" y="52"/>
                      <a:pt x="29" y="52"/>
                      <a:pt x="29" y="52"/>
                    </a:cubicBezTo>
                    <a:cubicBezTo>
                      <a:pt x="29" y="61"/>
                      <a:pt x="33" y="69"/>
                      <a:pt x="40" y="73"/>
                    </a:cubicBezTo>
                    <a:cubicBezTo>
                      <a:pt x="74" y="96"/>
                      <a:pt x="74" y="96"/>
                      <a:pt x="74" y="96"/>
                    </a:cubicBezTo>
                    <a:cubicBezTo>
                      <a:pt x="40" y="119"/>
                      <a:pt x="40" y="119"/>
                      <a:pt x="40" y="119"/>
                    </a:cubicBezTo>
                    <a:cubicBezTo>
                      <a:pt x="33" y="123"/>
                      <a:pt x="29" y="131"/>
                      <a:pt x="29" y="140"/>
                    </a:cubicBezTo>
                    <a:cubicBezTo>
                      <a:pt x="29" y="173"/>
                      <a:pt x="29" y="173"/>
                      <a:pt x="29" y="173"/>
                    </a:cubicBezTo>
                    <a:cubicBezTo>
                      <a:pt x="13" y="173"/>
                      <a:pt x="13" y="173"/>
                      <a:pt x="13" y="173"/>
                    </a:cubicBezTo>
                    <a:cubicBezTo>
                      <a:pt x="13" y="186"/>
                      <a:pt x="13" y="186"/>
                      <a:pt x="13" y="186"/>
                    </a:cubicBezTo>
                    <a:cubicBezTo>
                      <a:pt x="3" y="186"/>
                      <a:pt x="3" y="186"/>
                      <a:pt x="3" y="186"/>
                    </a:cubicBezTo>
                    <a:cubicBezTo>
                      <a:pt x="1" y="186"/>
                      <a:pt x="0" y="187"/>
                      <a:pt x="0" y="189"/>
                    </a:cubicBezTo>
                    <a:cubicBezTo>
                      <a:pt x="0" y="191"/>
                      <a:pt x="1" y="192"/>
                      <a:pt x="3" y="192"/>
                    </a:cubicBezTo>
                    <a:cubicBezTo>
                      <a:pt x="157" y="192"/>
                      <a:pt x="157" y="192"/>
                      <a:pt x="157" y="192"/>
                    </a:cubicBezTo>
                    <a:cubicBezTo>
                      <a:pt x="159" y="192"/>
                      <a:pt x="160" y="191"/>
                      <a:pt x="160" y="189"/>
                    </a:cubicBezTo>
                    <a:cubicBezTo>
                      <a:pt x="160" y="187"/>
                      <a:pt x="159" y="186"/>
                      <a:pt x="157" y="186"/>
                    </a:cubicBezTo>
                    <a:close/>
                    <a:moveTo>
                      <a:pt x="19" y="13"/>
                    </a:moveTo>
                    <a:cubicBezTo>
                      <a:pt x="19" y="6"/>
                      <a:pt x="19" y="6"/>
                      <a:pt x="19" y="6"/>
                    </a:cubicBezTo>
                    <a:cubicBezTo>
                      <a:pt x="141" y="6"/>
                      <a:pt x="141" y="6"/>
                      <a:pt x="141" y="6"/>
                    </a:cubicBezTo>
                    <a:cubicBezTo>
                      <a:pt x="141" y="13"/>
                      <a:pt x="141" y="13"/>
                      <a:pt x="141" y="13"/>
                    </a:cubicBezTo>
                    <a:lnTo>
                      <a:pt x="19" y="13"/>
                    </a:lnTo>
                    <a:close/>
                    <a:moveTo>
                      <a:pt x="44" y="68"/>
                    </a:moveTo>
                    <a:cubicBezTo>
                      <a:pt x="38" y="64"/>
                      <a:pt x="35" y="58"/>
                      <a:pt x="35" y="52"/>
                    </a:cubicBezTo>
                    <a:cubicBezTo>
                      <a:pt x="35" y="19"/>
                      <a:pt x="35" y="19"/>
                      <a:pt x="35" y="19"/>
                    </a:cubicBezTo>
                    <a:cubicBezTo>
                      <a:pt x="125" y="19"/>
                      <a:pt x="125" y="19"/>
                      <a:pt x="125" y="19"/>
                    </a:cubicBezTo>
                    <a:cubicBezTo>
                      <a:pt x="125" y="52"/>
                      <a:pt x="125" y="52"/>
                      <a:pt x="125" y="52"/>
                    </a:cubicBezTo>
                    <a:cubicBezTo>
                      <a:pt x="125" y="58"/>
                      <a:pt x="122" y="64"/>
                      <a:pt x="116" y="68"/>
                    </a:cubicBezTo>
                    <a:cubicBezTo>
                      <a:pt x="80" y="92"/>
                      <a:pt x="80" y="92"/>
                      <a:pt x="80" y="92"/>
                    </a:cubicBezTo>
                    <a:lnTo>
                      <a:pt x="44" y="68"/>
                    </a:lnTo>
                    <a:close/>
                    <a:moveTo>
                      <a:pt x="35" y="140"/>
                    </a:moveTo>
                    <a:cubicBezTo>
                      <a:pt x="35" y="134"/>
                      <a:pt x="38" y="128"/>
                      <a:pt x="44" y="124"/>
                    </a:cubicBezTo>
                    <a:cubicBezTo>
                      <a:pt x="80" y="100"/>
                      <a:pt x="80" y="100"/>
                      <a:pt x="80" y="100"/>
                    </a:cubicBezTo>
                    <a:cubicBezTo>
                      <a:pt x="116" y="124"/>
                      <a:pt x="116" y="124"/>
                      <a:pt x="116" y="124"/>
                    </a:cubicBezTo>
                    <a:cubicBezTo>
                      <a:pt x="122" y="128"/>
                      <a:pt x="125" y="134"/>
                      <a:pt x="125" y="140"/>
                    </a:cubicBezTo>
                    <a:cubicBezTo>
                      <a:pt x="125" y="173"/>
                      <a:pt x="125" y="173"/>
                      <a:pt x="125" y="173"/>
                    </a:cubicBezTo>
                    <a:cubicBezTo>
                      <a:pt x="35" y="173"/>
                      <a:pt x="35" y="173"/>
                      <a:pt x="35" y="173"/>
                    </a:cubicBezTo>
                    <a:lnTo>
                      <a:pt x="35" y="140"/>
                    </a:lnTo>
                    <a:close/>
                    <a:moveTo>
                      <a:pt x="19" y="179"/>
                    </a:moveTo>
                    <a:cubicBezTo>
                      <a:pt x="141" y="179"/>
                      <a:pt x="141" y="179"/>
                      <a:pt x="141" y="179"/>
                    </a:cubicBezTo>
                    <a:cubicBezTo>
                      <a:pt x="141" y="186"/>
                      <a:pt x="141" y="186"/>
                      <a:pt x="141" y="186"/>
                    </a:cubicBezTo>
                    <a:cubicBezTo>
                      <a:pt x="19" y="186"/>
                      <a:pt x="19" y="186"/>
                      <a:pt x="19" y="186"/>
                    </a:cubicBezTo>
                    <a:lnTo>
                      <a:pt x="19" y="179"/>
                    </a:lnTo>
                    <a:close/>
                    <a:moveTo>
                      <a:pt x="19" y="179"/>
                    </a:moveTo>
                    <a:cubicBezTo>
                      <a:pt x="19" y="179"/>
                      <a:pt x="19" y="179"/>
                      <a:pt x="19" y="1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7" name="Freeform 111">
                <a:extLst>
                  <a:ext uri="{FF2B5EF4-FFF2-40B4-BE49-F238E27FC236}">
                    <a16:creationId xmlns:a16="http://schemas.microsoft.com/office/drawing/2014/main" id="{3D5BB7A9-12E3-4B47-B980-400AF93C4959}"/>
                  </a:ext>
                </a:extLst>
              </p:cNvPr>
              <p:cNvSpPr>
                <a:spLocks noEditPoints="1"/>
              </p:cNvSpPr>
              <p:nvPr/>
            </p:nvSpPr>
            <p:spPr bwMode="auto">
              <a:xfrm>
                <a:off x="10580688" y="2914651"/>
                <a:ext cx="100012" cy="119063"/>
              </a:xfrm>
              <a:custGeom>
                <a:avLst/>
                <a:gdLst>
                  <a:gd name="T0" fmla="*/ 9 w 26"/>
                  <a:gd name="T1" fmla="*/ 15 h 31"/>
                  <a:gd name="T2" fmla="*/ 6 w 26"/>
                  <a:gd name="T3" fmla="*/ 10 h 31"/>
                  <a:gd name="T4" fmla="*/ 6 w 26"/>
                  <a:gd name="T5" fmla="*/ 3 h 31"/>
                  <a:gd name="T6" fmla="*/ 3 w 26"/>
                  <a:gd name="T7" fmla="*/ 0 h 31"/>
                  <a:gd name="T8" fmla="*/ 0 w 26"/>
                  <a:gd name="T9" fmla="*/ 3 h 31"/>
                  <a:gd name="T10" fmla="*/ 0 w 26"/>
                  <a:gd name="T11" fmla="*/ 10 h 31"/>
                  <a:gd name="T12" fmla="*/ 5 w 26"/>
                  <a:gd name="T13" fmla="*/ 21 h 31"/>
                  <a:gd name="T14" fmla="*/ 20 w 26"/>
                  <a:gd name="T15" fmla="*/ 31 h 31"/>
                  <a:gd name="T16" fmla="*/ 22 w 26"/>
                  <a:gd name="T17" fmla="*/ 31 h 31"/>
                  <a:gd name="T18" fmla="*/ 25 w 26"/>
                  <a:gd name="T19" fmla="*/ 30 h 31"/>
                  <a:gd name="T20" fmla="*/ 24 w 26"/>
                  <a:gd name="T21" fmla="*/ 25 h 31"/>
                  <a:gd name="T22" fmla="*/ 9 w 26"/>
                  <a:gd name="T23" fmla="*/ 15 h 31"/>
                  <a:gd name="T24" fmla="*/ 9 w 26"/>
                  <a:gd name="T25" fmla="*/ 15 h 31"/>
                  <a:gd name="T26" fmla="*/ 9 w 26"/>
                  <a:gd name="T27"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 h="31">
                    <a:moveTo>
                      <a:pt x="9" y="15"/>
                    </a:moveTo>
                    <a:cubicBezTo>
                      <a:pt x="7" y="14"/>
                      <a:pt x="6" y="12"/>
                      <a:pt x="6" y="10"/>
                    </a:cubicBezTo>
                    <a:cubicBezTo>
                      <a:pt x="6" y="3"/>
                      <a:pt x="6" y="3"/>
                      <a:pt x="6" y="3"/>
                    </a:cubicBezTo>
                    <a:cubicBezTo>
                      <a:pt x="6" y="1"/>
                      <a:pt x="5" y="0"/>
                      <a:pt x="3" y="0"/>
                    </a:cubicBezTo>
                    <a:cubicBezTo>
                      <a:pt x="1" y="0"/>
                      <a:pt x="0" y="1"/>
                      <a:pt x="0" y="3"/>
                    </a:cubicBezTo>
                    <a:cubicBezTo>
                      <a:pt x="0" y="10"/>
                      <a:pt x="0" y="10"/>
                      <a:pt x="0" y="10"/>
                    </a:cubicBezTo>
                    <a:cubicBezTo>
                      <a:pt x="0" y="14"/>
                      <a:pt x="2" y="18"/>
                      <a:pt x="5" y="21"/>
                    </a:cubicBezTo>
                    <a:cubicBezTo>
                      <a:pt x="20" y="31"/>
                      <a:pt x="20" y="31"/>
                      <a:pt x="20" y="31"/>
                    </a:cubicBezTo>
                    <a:cubicBezTo>
                      <a:pt x="21" y="31"/>
                      <a:pt x="21" y="31"/>
                      <a:pt x="22" y="31"/>
                    </a:cubicBezTo>
                    <a:cubicBezTo>
                      <a:pt x="23" y="31"/>
                      <a:pt x="24" y="31"/>
                      <a:pt x="25" y="30"/>
                    </a:cubicBezTo>
                    <a:cubicBezTo>
                      <a:pt x="26" y="28"/>
                      <a:pt x="25" y="26"/>
                      <a:pt x="24" y="25"/>
                    </a:cubicBezTo>
                    <a:lnTo>
                      <a:pt x="9" y="15"/>
                    </a:lnTo>
                    <a:close/>
                    <a:moveTo>
                      <a:pt x="9" y="15"/>
                    </a:moveTo>
                    <a:cubicBezTo>
                      <a:pt x="9" y="15"/>
                      <a:pt x="9" y="15"/>
                      <a:pt x="9" y="1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8" name="Freeform 112">
                <a:extLst>
                  <a:ext uri="{FF2B5EF4-FFF2-40B4-BE49-F238E27FC236}">
                    <a16:creationId xmlns:a16="http://schemas.microsoft.com/office/drawing/2014/main" id="{54CAEE43-E4A4-4A8C-BBB8-7BD07E58F0FA}"/>
                  </a:ext>
                </a:extLst>
              </p:cNvPr>
              <p:cNvSpPr>
                <a:spLocks noEditPoints="1"/>
              </p:cNvSpPr>
              <p:nvPr/>
            </p:nvSpPr>
            <p:spPr bwMode="auto">
              <a:xfrm>
                <a:off x="10772775" y="3216276"/>
                <a:ext cx="98425" cy="122238"/>
              </a:xfrm>
              <a:custGeom>
                <a:avLst/>
                <a:gdLst>
                  <a:gd name="T0" fmla="*/ 21 w 26"/>
                  <a:gd name="T1" fmla="*/ 11 h 32"/>
                  <a:gd name="T2" fmla="*/ 6 w 26"/>
                  <a:gd name="T3" fmla="*/ 1 h 32"/>
                  <a:gd name="T4" fmla="*/ 1 w 26"/>
                  <a:gd name="T5" fmla="*/ 2 h 32"/>
                  <a:gd name="T6" fmla="*/ 2 w 26"/>
                  <a:gd name="T7" fmla="*/ 6 h 32"/>
                  <a:gd name="T8" fmla="*/ 17 w 26"/>
                  <a:gd name="T9" fmla="*/ 16 h 32"/>
                  <a:gd name="T10" fmla="*/ 20 w 26"/>
                  <a:gd name="T11" fmla="*/ 22 h 32"/>
                  <a:gd name="T12" fmla="*/ 20 w 26"/>
                  <a:gd name="T13" fmla="*/ 29 h 32"/>
                  <a:gd name="T14" fmla="*/ 23 w 26"/>
                  <a:gd name="T15" fmla="*/ 32 h 32"/>
                  <a:gd name="T16" fmla="*/ 26 w 26"/>
                  <a:gd name="T17" fmla="*/ 29 h 32"/>
                  <a:gd name="T18" fmla="*/ 26 w 26"/>
                  <a:gd name="T19" fmla="*/ 22 h 32"/>
                  <a:gd name="T20" fmla="*/ 21 w 26"/>
                  <a:gd name="T21" fmla="*/ 11 h 32"/>
                  <a:gd name="T22" fmla="*/ 21 w 26"/>
                  <a:gd name="T23" fmla="*/ 11 h 32"/>
                  <a:gd name="T24" fmla="*/ 21 w 26"/>
                  <a:gd name="T25"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 h="32">
                    <a:moveTo>
                      <a:pt x="21" y="11"/>
                    </a:moveTo>
                    <a:cubicBezTo>
                      <a:pt x="6" y="1"/>
                      <a:pt x="6" y="1"/>
                      <a:pt x="6" y="1"/>
                    </a:cubicBezTo>
                    <a:cubicBezTo>
                      <a:pt x="4" y="0"/>
                      <a:pt x="2" y="1"/>
                      <a:pt x="1" y="2"/>
                    </a:cubicBezTo>
                    <a:cubicBezTo>
                      <a:pt x="0" y="3"/>
                      <a:pt x="1" y="5"/>
                      <a:pt x="2" y="6"/>
                    </a:cubicBezTo>
                    <a:cubicBezTo>
                      <a:pt x="17" y="16"/>
                      <a:pt x="17" y="16"/>
                      <a:pt x="17" y="16"/>
                    </a:cubicBezTo>
                    <a:cubicBezTo>
                      <a:pt x="19" y="18"/>
                      <a:pt x="20" y="20"/>
                      <a:pt x="20" y="22"/>
                    </a:cubicBezTo>
                    <a:cubicBezTo>
                      <a:pt x="20" y="29"/>
                      <a:pt x="20" y="29"/>
                      <a:pt x="20" y="29"/>
                    </a:cubicBezTo>
                    <a:cubicBezTo>
                      <a:pt x="20" y="31"/>
                      <a:pt x="21" y="32"/>
                      <a:pt x="23" y="32"/>
                    </a:cubicBezTo>
                    <a:cubicBezTo>
                      <a:pt x="25" y="32"/>
                      <a:pt x="26" y="31"/>
                      <a:pt x="26" y="29"/>
                    </a:cubicBezTo>
                    <a:cubicBezTo>
                      <a:pt x="26" y="22"/>
                      <a:pt x="26" y="22"/>
                      <a:pt x="26" y="22"/>
                    </a:cubicBezTo>
                    <a:cubicBezTo>
                      <a:pt x="26" y="17"/>
                      <a:pt x="24" y="13"/>
                      <a:pt x="21" y="11"/>
                    </a:cubicBezTo>
                    <a:close/>
                    <a:moveTo>
                      <a:pt x="21" y="11"/>
                    </a:moveTo>
                    <a:cubicBezTo>
                      <a:pt x="21" y="11"/>
                      <a:pt x="21" y="11"/>
                      <a:pt x="21" y="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67" name="Group 66">
            <a:extLst>
              <a:ext uri="{FF2B5EF4-FFF2-40B4-BE49-F238E27FC236}">
                <a16:creationId xmlns:a16="http://schemas.microsoft.com/office/drawing/2014/main" id="{753C821B-FDD2-4238-B462-CAA4426AD458}"/>
              </a:ext>
            </a:extLst>
          </p:cNvPr>
          <p:cNvGrpSpPr/>
          <p:nvPr/>
        </p:nvGrpSpPr>
        <p:grpSpPr>
          <a:xfrm>
            <a:off x="18730723" y="7391400"/>
            <a:ext cx="1752600" cy="1752600"/>
            <a:chOff x="18730723" y="7391400"/>
            <a:chExt cx="1752600" cy="1752600"/>
          </a:xfrm>
        </p:grpSpPr>
        <p:sp>
          <p:nvSpPr>
            <p:cNvPr id="34" name="Oval 33">
              <a:extLst>
                <a:ext uri="{FF2B5EF4-FFF2-40B4-BE49-F238E27FC236}">
                  <a16:creationId xmlns:a16="http://schemas.microsoft.com/office/drawing/2014/main" id="{43DAD982-601B-491F-AFD1-03302ED10CD6}"/>
                </a:ext>
              </a:extLst>
            </p:cNvPr>
            <p:cNvSpPr/>
            <p:nvPr/>
          </p:nvSpPr>
          <p:spPr>
            <a:xfrm>
              <a:off x="18730723" y="7391400"/>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39" name="Group 38">
              <a:extLst>
                <a:ext uri="{FF2B5EF4-FFF2-40B4-BE49-F238E27FC236}">
                  <a16:creationId xmlns:a16="http://schemas.microsoft.com/office/drawing/2014/main" id="{5E84297F-ED10-4C15-B8FE-FF025FB4F18C}"/>
                </a:ext>
              </a:extLst>
            </p:cNvPr>
            <p:cNvGrpSpPr/>
            <p:nvPr/>
          </p:nvGrpSpPr>
          <p:grpSpPr>
            <a:xfrm>
              <a:off x="19161472" y="7729044"/>
              <a:ext cx="891102" cy="889176"/>
              <a:chOff x="13843000" y="4422775"/>
              <a:chExt cx="735013" cy="733425"/>
            </a:xfrm>
            <a:solidFill>
              <a:schemeClr val="tx1"/>
            </a:solidFill>
          </p:grpSpPr>
          <p:sp>
            <p:nvSpPr>
              <p:cNvPr id="40" name="Freeform 185">
                <a:extLst>
                  <a:ext uri="{FF2B5EF4-FFF2-40B4-BE49-F238E27FC236}">
                    <a16:creationId xmlns:a16="http://schemas.microsoft.com/office/drawing/2014/main" id="{275F7E0B-C563-4F1A-9221-142BDA270780}"/>
                  </a:ext>
                </a:extLst>
              </p:cNvPr>
              <p:cNvSpPr>
                <a:spLocks noEditPoints="1"/>
              </p:cNvSpPr>
              <p:nvPr/>
            </p:nvSpPr>
            <p:spPr bwMode="auto">
              <a:xfrm>
                <a:off x="14125575" y="4567238"/>
                <a:ext cx="169863" cy="173038"/>
              </a:xfrm>
              <a:custGeom>
                <a:avLst/>
                <a:gdLst>
                  <a:gd name="T0" fmla="*/ 22 w 44"/>
                  <a:gd name="T1" fmla="*/ 45 h 45"/>
                  <a:gd name="T2" fmla="*/ 44 w 44"/>
                  <a:gd name="T3" fmla="*/ 23 h 45"/>
                  <a:gd name="T4" fmla="*/ 22 w 44"/>
                  <a:gd name="T5" fmla="*/ 0 h 45"/>
                  <a:gd name="T6" fmla="*/ 0 w 44"/>
                  <a:gd name="T7" fmla="*/ 23 h 45"/>
                  <a:gd name="T8" fmla="*/ 22 w 44"/>
                  <a:gd name="T9" fmla="*/ 45 h 45"/>
                  <a:gd name="T10" fmla="*/ 22 w 44"/>
                  <a:gd name="T11" fmla="*/ 7 h 45"/>
                  <a:gd name="T12" fmla="*/ 38 w 44"/>
                  <a:gd name="T13" fmla="*/ 23 h 45"/>
                  <a:gd name="T14" fmla="*/ 22 w 44"/>
                  <a:gd name="T15" fmla="*/ 39 h 45"/>
                  <a:gd name="T16" fmla="*/ 6 w 44"/>
                  <a:gd name="T17" fmla="*/ 23 h 45"/>
                  <a:gd name="T18" fmla="*/ 22 w 44"/>
                  <a:gd name="T19" fmla="*/ 7 h 45"/>
                  <a:gd name="T20" fmla="*/ 22 w 44"/>
                  <a:gd name="T21" fmla="*/ 7 h 45"/>
                  <a:gd name="T22" fmla="*/ 22 w 44"/>
                  <a:gd name="T23" fmla="*/ 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 h="45">
                    <a:moveTo>
                      <a:pt x="22" y="45"/>
                    </a:moveTo>
                    <a:cubicBezTo>
                      <a:pt x="34" y="45"/>
                      <a:pt x="44" y="35"/>
                      <a:pt x="44" y="23"/>
                    </a:cubicBezTo>
                    <a:cubicBezTo>
                      <a:pt x="44" y="10"/>
                      <a:pt x="34" y="0"/>
                      <a:pt x="22" y="0"/>
                    </a:cubicBezTo>
                    <a:cubicBezTo>
                      <a:pt x="10" y="0"/>
                      <a:pt x="0" y="10"/>
                      <a:pt x="0" y="23"/>
                    </a:cubicBezTo>
                    <a:cubicBezTo>
                      <a:pt x="0" y="35"/>
                      <a:pt x="10" y="45"/>
                      <a:pt x="22" y="45"/>
                    </a:cubicBezTo>
                    <a:close/>
                    <a:moveTo>
                      <a:pt x="22" y="7"/>
                    </a:moveTo>
                    <a:cubicBezTo>
                      <a:pt x="31" y="7"/>
                      <a:pt x="38" y="14"/>
                      <a:pt x="38" y="23"/>
                    </a:cubicBezTo>
                    <a:cubicBezTo>
                      <a:pt x="38" y="32"/>
                      <a:pt x="31" y="39"/>
                      <a:pt x="22" y="39"/>
                    </a:cubicBezTo>
                    <a:cubicBezTo>
                      <a:pt x="13" y="39"/>
                      <a:pt x="6" y="32"/>
                      <a:pt x="6" y="23"/>
                    </a:cubicBezTo>
                    <a:cubicBezTo>
                      <a:pt x="6" y="14"/>
                      <a:pt x="13" y="7"/>
                      <a:pt x="22" y="7"/>
                    </a:cubicBezTo>
                    <a:close/>
                    <a:moveTo>
                      <a:pt x="22" y="7"/>
                    </a:moveTo>
                    <a:cubicBezTo>
                      <a:pt x="22" y="7"/>
                      <a:pt x="22" y="7"/>
                      <a:pt x="22"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1" name="Freeform 186">
                <a:extLst>
                  <a:ext uri="{FF2B5EF4-FFF2-40B4-BE49-F238E27FC236}">
                    <a16:creationId xmlns:a16="http://schemas.microsoft.com/office/drawing/2014/main" id="{A3DEB26C-D2F6-4CDD-973E-CA5EAD088CF6}"/>
                  </a:ext>
                </a:extLst>
              </p:cNvPr>
              <p:cNvSpPr>
                <a:spLocks noEditPoints="1"/>
              </p:cNvSpPr>
              <p:nvPr/>
            </p:nvSpPr>
            <p:spPr bwMode="auto">
              <a:xfrm>
                <a:off x="13950950" y="4422775"/>
                <a:ext cx="515938" cy="668338"/>
              </a:xfrm>
              <a:custGeom>
                <a:avLst/>
                <a:gdLst>
                  <a:gd name="T0" fmla="*/ 67 w 135"/>
                  <a:gd name="T1" fmla="*/ 175 h 175"/>
                  <a:gd name="T2" fmla="*/ 117 w 135"/>
                  <a:gd name="T3" fmla="*/ 104 h 175"/>
                  <a:gd name="T4" fmla="*/ 111 w 135"/>
                  <a:gd name="T5" fmla="*/ 18 h 175"/>
                  <a:gd name="T6" fmla="*/ 67 w 135"/>
                  <a:gd name="T7" fmla="*/ 0 h 175"/>
                  <a:gd name="T8" fmla="*/ 24 w 135"/>
                  <a:gd name="T9" fmla="*/ 18 h 175"/>
                  <a:gd name="T10" fmla="*/ 18 w 135"/>
                  <a:gd name="T11" fmla="*/ 104 h 175"/>
                  <a:gd name="T12" fmla="*/ 67 w 135"/>
                  <a:gd name="T13" fmla="*/ 175 h 175"/>
                  <a:gd name="T14" fmla="*/ 29 w 135"/>
                  <a:gd name="T15" fmla="*/ 22 h 175"/>
                  <a:gd name="T16" fmla="*/ 67 w 135"/>
                  <a:gd name="T17" fmla="*/ 6 h 175"/>
                  <a:gd name="T18" fmla="*/ 106 w 135"/>
                  <a:gd name="T19" fmla="*/ 22 h 175"/>
                  <a:gd name="T20" fmla="*/ 111 w 135"/>
                  <a:gd name="T21" fmla="*/ 101 h 175"/>
                  <a:gd name="T22" fmla="*/ 67 w 135"/>
                  <a:gd name="T23" fmla="*/ 164 h 175"/>
                  <a:gd name="T24" fmla="*/ 23 w 135"/>
                  <a:gd name="T25" fmla="*/ 100 h 175"/>
                  <a:gd name="T26" fmla="*/ 29 w 135"/>
                  <a:gd name="T27" fmla="*/ 22 h 175"/>
                  <a:gd name="T28" fmla="*/ 29 w 135"/>
                  <a:gd name="T29" fmla="*/ 22 h 175"/>
                  <a:gd name="T30" fmla="*/ 29 w 135"/>
                  <a:gd name="T31" fmla="*/ 22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5" h="175">
                    <a:moveTo>
                      <a:pt x="67" y="175"/>
                    </a:moveTo>
                    <a:cubicBezTo>
                      <a:pt x="117" y="104"/>
                      <a:pt x="117" y="104"/>
                      <a:pt x="117" y="104"/>
                    </a:cubicBezTo>
                    <a:cubicBezTo>
                      <a:pt x="135" y="80"/>
                      <a:pt x="132" y="39"/>
                      <a:pt x="111" y="18"/>
                    </a:cubicBezTo>
                    <a:cubicBezTo>
                      <a:pt x="99" y="6"/>
                      <a:pt x="84" y="0"/>
                      <a:pt x="67" y="0"/>
                    </a:cubicBezTo>
                    <a:cubicBezTo>
                      <a:pt x="51" y="0"/>
                      <a:pt x="36" y="6"/>
                      <a:pt x="24" y="18"/>
                    </a:cubicBezTo>
                    <a:cubicBezTo>
                      <a:pt x="3" y="39"/>
                      <a:pt x="0" y="80"/>
                      <a:pt x="18" y="104"/>
                    </a:cubicBezTo>
                    <a:lnTo>
                      <a:pt x="67" y="175"/>
                    </a:lnTo>
                    <a:close/>
                    <a:moveTo>
                      <a:pt x="29" y="22"/>
                    </a:moveTo>
                    <a:cubicBezTo>
                      <a:pt x="39" y="12"/>
                      <a:pt x="53" y="6"/>
                      <a:pt x="67" y="6"/>
                    </a:cubicBezTo>
                    <a:cubicBezTo>
                      <a:pt x="82" y="6"/>
                      <a:pt x="96" y="12"/>
                      <a:pt x="106" y="22"/>
                    </a:cubicBezTo>
                    <a:cubicBezTo>
                      <a:pt x="126" y="42"/>
                      <a:pt x="128" y="78"/>
                      <a:pt x="111" y="101"/>
                    </a:cubicBezTo>
                    <a:cubicBezTo>
                      <a:pt x="67" y="164"/>
                      <a:pt x="67" y="164"/>
                      <a:pt x="67" y="164"/>
                    </a:cubicBezTo>
                    <a:cubicBezTo>
                      <a:pt x="23" y="100"/>
                      <a:pt x="23" y="100"/>
                      <a:pt x="23" y="100"/>
                    </a:cubicBezTo>
                    <a:cubicBezTo>
                      <a:pt x="7" y="78"/>
                      <a:pt x="9" y="42"/>
                      <a:pt x="29" y="22"/>
                    </a:cubicBezTo>
                    <a:close/>
                    <a:moveTo>
                      <a:pt x="29" y="22"/>
                    </a:moveTo>
                    <a:cubicBezTo>
                      <a:pt x="29" y="22"/>
                      <a:pt x="29" y="22"/>
                      <a:pt x="29" y="2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2" name="Freeform 187">
                <a:extLst>
                  <a:ext uri="{FF2B5EF4-FFF2-40B4-BE49-F238E27FC236}">
                    <a16:creationId xmlns:a16="http://schemas.microsoft.com/office/drawing/2014/main" id="{F04082B6-807B-4B74-91BC-022CF036D5FC}"/>
                  </a:ext>
                </a:extLst>
              </p:cNvPr>
              <p:cNvSpPr>
                <a:spLocks noEditPoints="1"/>
              </p:cNvSpPr>
              <p:nvPr/>
            </p:nvSpPr>
            <p:spPr bwMode="auto">
              <a:xfrm>
                <a:off x="13843000" y="4946650"/>
                <a:ext cx="735013" cy="209550"/>
              </a:xfrm>
              <a:custGeom>
                <a:avLst/>
                <a:gdLst>
                  <a:gd name="T0" fmla="*/ 135 w 192"/>
                  <a:gd name="T1" fmla="*/ 1 h 55"/>
                  <a:gd name="T2" fmla="*/ 131 w 192"/>
                  <a:gd name="T3" fmla="*/ 3 h 55"/>
                  <a:gd name="T4" fmla="*/ 134 w 192"/>
                  <a:gd name="T5" fmla="*/ 7 h 55"/>
                  <a:gd name="T6" fmla="*/ 186 w 192"/>
                  <a:gd name="T7" fmla="*/ 28 h 55"/>
                  <a:gd name="T8" fmla="*/ 96 w 192"/>
                  <a:gd name="T9" fmla="*/ 49 h 55"/>
                  <a:gd name="T10" fmla="*/ 6 w 192"/>
                  <a:gd name="T11" fmla="*/ 28 h 55"/>
                  <a:gd name="T12" fmla="*/ 58 w 192"/>
                  <a:gd name="T13" fmla="*/ 7 h 55"/>
                  <a:gd name="T14" fmla="*/ 61 w 192"/>
                  <a:gd name="T15" fmla="*/ 3 h 55"/>
                  <a:gd name="T16" fmla="*/ 57 w 192"/>
                  <a:gd name="T17" fmla="*/ 1 h 55"/>
                  <a:gd name="T18" fmla="*/ 0 w 192"/>
                  <a:gd name="T19" fmla="*/ 28 h 55"/>
                  <a:gd name="T20" fmla="*/ 96 w 192"/>
                  <a:gd name="T21" fmla="*/ 55 h 55"/>
                  <a:gd name="T22" fmla="*/ 192 w 192"/>
                  <a:gd name="T23" fmla="*/ 28 h 55"/>
                  <a:gd name="T24" fmla="*/ 135 w 192"/>
                  <a:gd name="T25" fmla="*/ 1 h 55"/>
                  <a:gd name="T26" fmla="*/ 135 w 192"/>
                  <a:gd name="T27" fmla="*/ 1 h 55"/>
                  <a:gd name="T28" fmla="*/ 135 w 192"/>
                  <a:gd name="T29" fmla="*/ 1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2" h="55">
                    <a:moveTo>
                      <a:pt x="135" y="1"/>
                    </a:moveTo>
                    <a:cubicBezTo>
                      <a:pt x="133" y="0"/>
                      <a:pt x="131" y="2"/>
                      <a:pt x="131" y="3"/>
                    </a:cubicBezTo>
                    <a:cubicBezTo>
                      <a:pt x="131" y="5"/>
                      <a:pt x="132" y="7"/>
                      <a:pt x="134" y="7"/>
                    </a:cubicBezTo>
                    <a:cubicBezTo>
                      <a:pt x="168" y="11"/>
                      <a:pt x="186" y="22"/>
                      <a:pt x="186" y="28"/>
                    </a:cubicBezTo>
                    <a:cubicBezTo>
                      <a:pt x="186" y="36"/>
                      <a:pt x="152" y="49"/>
                      <a:pt x="96" y="49"/>
                    </a:cubicBezTo>
                    <a:cubicBezTo>
                      <a:pt x="40" y="49"/>
                      <a:pt x="6" y="36"/>
                      <a:pt x="6" y="28"/>
                    </a:cubicBezTo>
                    <a:cubicBezTo>
                      <a:pt x="6" y="22"/>
                      <a:pt x="24" y="11"/>
                      <a:pt x="58" y="7"/>
                    </a:cubicBezTo>
                    <a:cubicBezTo>
                      <a:pt x="60" y="7"/>
                      <a:pt x="61" y="5"/>
                      <a:pt x="61" y="3"/>
                    </a:cubicBezTo>
                    <a:cubicBezTo>
                      <a:pt x="61" y="2"/>
                      <a:pt x="59" y="0"/>
                      <a:pt x="57" y="1"/>
                    </a:cubicBezTo>
                    <a:cubicBezTo>
                      <a:pt x="24" y="5"/>
                      <a:pt x="0" y="16"/>
                      <a:pt x="0" y="28"/>
                    </a:cubicBezTo>
                    <a:cubicBezTo>
                      <a:pt x="0" y="41"/>
                      <a:pt x="33" y="55"/>
                      <a:pt x="96" y="55"/>
                    </a:cubicBezTo>
                    <a:cubicBezTo>
                      <a:pt x="159" y="55"/>
                      <a:pt x="192" y="41"/>
                      <a:pt x="192" y="28"/>
                    </a:cubicBezTo>
                    <a:cubicBezTo>
                      <a:pt x="192" y="16"/>
                      <a:pt x="168" y="5"/>
                      <a:pt x="135" y="1"/>
                    </a:cubicBezTo>
                    <a:close/>
                    <a:moveTo>
                      <a:pt x="135" y="1"/>
                    </a:moveTo>
                    <a:cubicBezTo>
                      <a:pt x="135" y="1"/>
                      <a:pt x="135" y="1"/>
                      <a:pt x="135"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65" name="Group 64">
            <a:extLst>
              <a:ext uri="{FF2B5EF4-FFF2-40B4-BE49-F238E27FC236}">
                <a16:creationId xmlns:a16="http://schemas.microsoft.com/office/drawing/2014/main" id="{678F05A6-29E1-486C-B7AA-FD96E4F50421}"/>
              </a:ext>
            </a:extLst>
          </p:cNvPr>
          <p:cNvGrpSpPr/>
          <p:nvPr/>
        </p:nvGrpSpPr>
        <p:grpSpPr>
          <a:xfrm>
            <a:off x="13168123" y="1143000"/>
            <a:ext cx="1752600" cy="1752600"/>
            <a:chOff x="13168123" y="1143000"/>
            <a:chExt cx="1752600" cy="1752600"/>
          </a:xfrm>
        </p:grpSpPr>
        <p:sp>
          <p:nvSpPr>
            <p:cNvPr id="9" name="Oval 8">
              <a:extLst>
                <a:ext uri="{FF2B5EF4-FFF2-40B4-BE49-F238E27FC236}">
                  <a16:creationId xmlns:a16="http://schemas.microsoft.com/office/drawing/2014/main" id="{154F4877-2444-42D4-B8F5-5361EEB11FCB}"/>
                </a:ext>
              </a:extLst>
            </p:cNvPr>
            <p:cNvSpPr/>
            <p:nvPr/>
          </p:nvSpPr>
          <p:spPr>
            <a:xfrm>
              <a:off x="13168123" y="1143000"/>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43" name="Group 42">
              <a:extLst>
                <a:ext uri="{FF2B5EF4-FFF2-40B4-BE49-F238E27FC236}">
                  <a16:creationId xmlns:a16="http://schemas.microsoft.com/office/drawing/2014/main" id="{2090B902-AFA8-4A0A-B036-0C03F9C7CBF4}"/>
                </a:ext>
              </a:extLst>
            </p:cNvPr>
            <p:cNvGrpSpPr/>
            <p:nvPr/>
          </p:nvGrpSpPr>
          <p:grpSpPr>
            <a:xfrm>
              <a:off x="13620354" y="1594213"/>
              <a:ext cx="848135" cy="850174"/>
              <a:chOff x="15622588" y="4641850"/>
              <a:chExt cx="660400" cy="661988"/>
            </a:xfrm>
            <a:solidFill>
              <a:schemeClr val="tx1"/>
            </a:solidFill>
          </p:grpSpPr>
          <p:sp>
            <p:nvSpPr>
              <p:cNvPr id="44" name="Freeform 191">
                <a:extLst>
                  <a:ext uri="{FF2B5EF4-FFF2-40B4-BE49-F238E27FC236}">
                    <a16:creationId xmlns:a16="http://schemas.microsoft.com/office/drawing/2014/main" id="{1F95EEAB-F6A1-4920-9C57-117595313C7A}"/>
                  </a:ext>
                </a:extLst>
              </p:cNvPr>
              <p:cNvSpPr>
                <a:spLocks noEditPoints="1"/>
              </p:cNvSpPr>
              <p:nvPr/>
            </p:nvSpPr>
            <p:spPr bwMode="auto">
              <a:xfrm>
                <a:off x="15622588" y="4641850"/>
                <a:ext cx="660400" cy="661988"/>
              </a:xfrm>
              <a:custGeom>
                <a:avLst/>
                <a:gdLst>
                  <a:gd name="T0" fmla="*/ 148 w 173"/>
                  <a:gd name="T1" fmla="*/ 67 h 173"/>
                  <a:gd name="T2" fmla="*/ 143 w 173"/>
                  <a:gd name="T3" fmla="*/ 57 h 173"/>
                  <a:gd name="T4" fmla="*/ 157 w 173"/>
                  <a:gd name="T5" fmla="*/ 39 h 173"/>
                  <a:gd name="T6" fmla="*/ 140 w 173"/>
                  <a:gd name="T7" fmla="*/ 18 h 173"/>
                  <a:gd name="T8" fmla="*/ 116 w 173"/>
                  <a:gd name="T9" fmla="*/ 29 h 173"/>
                  <a:gd name="T10" fmla="*/ 106 w 173"/>
                  <a:gd name="T11" fmla="*/ 25 h 173"/>
                  <a:gd name="T12" fmla="*/ 97 w 173"/>
                  <a:gd name="T13" fmla="*/ 0 h 173"/>
                  <a:gd name="T14" fmla="*/ 67 w 173"/>
                  <a:gd name="T15" fmla="*/ 9 h 173"/>
                  <a:gd name="T16" fmla="*/ 63 w 173"/>
                  <a:gd name="T17" fmla="*/ 31 h 173"/>
                  <a:gd name="T18" fmla="*/ 45 w 173"/>
                  <a:gd name="T19" fmla="*/ 18 h 173"/>
                  <a:gd name="T20" fmla="*/ 18 w 173"/>
                  <a:gd name="T21" fmla="*/ 33 h 173"/>
                  <a:gd name="T22" fmla="*/ 18 w 173"/>
                  <a:gd name="T23" fmla="*/ 45 h 173"/>
                  <a:gd name="T24" fmla="*/ 31 w 173"/>
                  <a:gd name="T25" fmla="*/ 63 h 173"/>
                  <a:gd name="T26" fmla="*/ 9 w 173"/>
                  <a:gd name="T27" fmla="*/ 67 h 173"/>
                  <a:gd name="T28" fmla="*/ 0 w 173"/>
                  <a:gd name="T29" fmla="*/ 97 h 173"/>
                  <a:gd name="T30" fmla="*/ 25 w 173"/>
                  <a:gd name="T31" fmla="*/ 106 h 173"/>
                  <a:gd name="T32" fmla="*/ 29 w 173"/>
                  <a:gd name="T33" fmla="*/ 116 h 173"/>
                  <a:gd name="T34" fmla="*/ 15 w 173"/>
                  <a:gd name="T35" fmla="*/ 134 h 173"/>
                  <a:gd name="T36" fmla="*/ 33 w 173"/>
                  <a:gd name="T37" fmla="*/ 155 h 173"/>
                  <a:gd name="T38" fmla="*/ 57 w 173"/>
                  <a:gd name="T39" fmla="*/ 143 h 173"/>
                  <a:gd name="T40" fmla="*/ 67 w 173"/>
                  <a:gd name="T41" fmla="*/ 148 h 173"/>
                  <a:gd name="T42" fmla="*/ 76 w 173"/>
                  <a:gd name="T43" fmla="*/ 173 h 173"/>
                  <a:gd name="T44" fmla="*/ 106 w 173"/>
                  <a:gd name="T45" fmla="*/ 164 h 173"/>
                  <a:gd name="T46" fmla="*/ 109 w 173"/>
                  <a:gd name="T47" fmla="*/ 142 h 173"/>
                  <a:gd name="T48" fmla="*/ 128 w 173"/>
                  <a:gd name="T49" fmla="*/ 155 h 173"/>
                  <a:gd name="T50" fmla="*/ 155 w 173"/>
                  <a:gd name="T51" fmla="*/ 140 h 173"/>
                  <a:gd name="T52" fmla="*/ 155 w 173"/>
                  <a:gd name="T53" fmla="*/ 128 h 173"/>
                  <a:gd name="T54" fmla="*/ 142 w 173"/>
                  <a:gd name="T55" fmla="*/ 109 h 173"/>
                  <a:gd name="T56" fmla="*/ 164 w 173"/>
                  <a:gd name="T57" fmla="*/ 106 h 173"/>
                  <a:gd name="T58" fmla="*/ 173 w 173"/>
                  <a:gd name="T59" fmla="*/ 76 h 173"/>
                  <a:gd name="T60" fmla="*/ 166 w 173"/>
                  <a:gd name="T61" fmla="*/ 97 h 173"/>
                  <a:gd name="T62" fmla="*/ 148 w 173"/>
                  <a:gd name="T63" fmla="*/ 99 h 173"/>
                  <a:gd name="T64" fmla="*/ 139 w 173"/>
                  <a:gd name="T65" fmla="*/ 121 h 173"/>
                  <a:gd name="T66" fmla="*/ 150 w 173"/>
                  <a:gd name="T67" fmla="*/ 136 h 173"/>
                  <a:gd name="T68" fmla="*/ 132 w 173"/>
                  <a:gd name="T69" fmla="*/ 150 h 173"/>
                  <a:gd name="T70" fmla="*/ 107 w 173"/>
                  <a:gd name="T71" fmla="*/ 136 h 173"/>
                  <a:gd name="T72" fmla="*/ 99 w 173"/>
                  <a:gd name="T73" fmla="*/ 164 h 173"/>
                  <a:gd name="T74" fmla="*/ 76 w 173"/>
                  <a:gd name="T75" fmla="*/ 166 h 173"/>
                  <a:gd name="T76" fmla="*/ 74 w 173"/>
                  <a:gd name="T77" fmla="*/ 148 h 173"/>
                  <a:gd name="T78" fmla="*/ 61 w 173"/>
                  <a:gd name="T79" fmla="*/ 135 h 173"/>
                  <a:gd name="T80" fmla="*/ 41 w 173"/>
                  <a:gd name="T81" fmla="*/ 150 h 173"/>
                  <a:gd name="T82" fmla="*/ 23 w 173"/>
                  <a:gd name="T83" fmla="*/ 136 h 173"/>
                  <a:gd name="T84" fmla="*/ 34 w 173"/>
                  <a:gd name="T85" fmla="*/ 121 h 173"/>
                  <a:gd name="T86" fmla="*/ 25 w 173"/>
                  <a:gd name="T87" fmla="*/ 99 h 173"/>
                  <a:gd name="T88" fmla="*/ 6 w 173"/>
                  <a:gd name="T89" fmla="*/ 97 h 173"/>
                  <a:gd name="T90" fmla="*/ 9 w 173"/>
                  <a:gd name="T91" fmla="*/ 74 h 173"/>
                  <a:gd name="T92" fmla="*/ 37 w 173"/>
                  <a:gd name="T93" fmla="*/ 66 h 173"/>
                  <a:gd name="T94" fmla="*/ 23 w 173"/>
                  <a:gd name="T95" fmla="*/ 41 h 173"/>
                  <a:gd name="T96" fmla="*/ 37 w 173"/>
                  <a:gd name="T97" fmla="*/ 23 h 173"/>
                  <a:gd name="T98" fmla="*/ 52 w 173"/>
                  <a:gd name="T99" fmla="*/ 34 h 173"/>
                  <a:gd name="T100" fmla="*/ 74 w 173"/>
                  <a:gd name="T101" fmla="*/ 25 h 173"/>
                  <a:gd name="T102" fmla="*/ 76 w 173"/>
                  <a:gd name="T103" fmla="*/ 6 h 173"/>
                  <a:gd name="T104" fmla="*/ 99 w 173"/>
                  <a:gd name="T105" fmla="*/ 9 h 173"/>
                  <a:gd name="T106" fmla="*/ 107 w 173"/>
                  <a:gd name="T107" fmla="*/ 37 h 173"/>
                  <a:gd name="T108" fmla="*/ 132 w 173"/>
                  <a:gd name="T109" fmla="*/ 23 h 173"/>
                  <a:gd name="T110" fmla="*/ 150 w 173"/>
                  <a:gd name="T111" fmla="*/ 37 h 173"/>
                  <a:gd name="T112" fmla="*/ 139 w 173"/>
                  <a:gd name="T113" fmla="*/ 52 h 173"/>
                  <a:gd name="T114" fmla="*/ 148 w 173"/>
                  <a:gd name="T115" fmla="*/ 74 h 173"/>
                  <a:gd name="T116" fmla="*/ 166 w 173"/>
                  <a:gd name="T117" fmla="*/ 76 h 173"/>
                  <a:gd name="T118" fmla="*/ 166 w 173"/>
                  <a:gd name="T119" fmla="*/ 97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3" h="173">
                    <a:moveTo>
                      <a:pt x="164" y="67"/>
                    </a:moveTo>
                    <a:cubicBezTo>
                      <a:pt x="148" y="67"/>
                      <a:pt x="148" y="67"/>
                      <a:pt x="148" y="67"/>
                    </a:cubicBezTo>
                    <a:cubicBezTo>
                      <a:pt x="145" y="67"/>
                      <a:pt x="143" y="66"/>
                      <a:pt x="142" y="63"/>
                    </a:cubicBezTo>
                    <a:cubicBezTo>
                      <a:pt x="141" y="61"/>
                      <a:pt x="142" y="58"/>
                      <a:pt x="143" y="57"/>
                    </a:cubicBezTo>
                    <a:cubicBezTo>
                      <a:pt x="155" y="45"/>
                      <a:pt x="155" y="45"/>
                      <a:pt x="155" y="45"/>
                    </a:cubicBezTo>
                    <a:cubicBezTo>
                      <a:pt x="156" y="43"/>
                      <a:pt x="157" y="41"/>
                      <a:pt x="157" y="39"/>
                    </a:cubicBezTo>
                    <a:cubicBezTo>
                      <a:pt x="157" y="37"/>
                      <a:pt x="156" y="34"/>
                      <a:pt x="155" y="33"/>
                    </a:cubicBezTo>
                    <a:cubicBezTo>
                      <a:pt x="140" y="18"/>
                      <a:pt x="140" y="18"/>
                      <a:pt x="140" y="18"/>
                    </a:cubicBezTo>
                    <a:cubicBezTo>
                      <a:pt x="137" y="15"/>
                      <a:pt x="131" y="15"/>
                      <a:pt x="128" y="18"/>
                    </a:cubicBezTo>
                    <a:cubicBezTo>
                      <a:pt x="116" y="29"/>
                      <a:pt x="116" y="29"/>
                      <a:pt x="116" y="29"/>
                    </a:cubicBezTo>
                    <a:cubicBezTo>
                      <a:pt x="114" y="31"/>
                      <a:pt x="112" y="32"/>
                      <a:pt x="109" y="31"/>
                    </a:cubicBezTo>
                    <a:cubicBezTo>
                      <a:pt x="107" y="30"/>
                      <a:pt x="106" y="28"/>
                      <a:pt x="106" y="25"/>
                    </a:cubicBezTo>
                    <a:cubicBezTo>
                      <a:pt x="106" y="9"/>
                      <a:pt x="106" y="9"/>
                      <a:pt x="106" y="9"/>
                    </a:cubicBezTo>
                    <a:cubicBezTo>
                      <a:pt x="106" y="4"/>
                      <a:pt x="102" y="0"/>
                      <a:pt x="97" y="0"/>
                    </a:cubicBezTo>
                    <a:cubicBezTo>
                      <a:pt x="76" y="0"/>
                      <a:pt x="76" y="0"/>
                      <a:pt x="76" y="0"/>
                    </a:cubicBezTo>
                    <a:cubicBezTo>
                      <a:pt x="71" y="0"/>
                      <a:pt x="67" y="4"/>
                      <a:pt x="67" y="9"/>
                    </a:cubicBezTo>
                    <a:cubicBezTo>
                      <a:pt x="67" y="25"/>
                      <a:pt x="67" y="25"/>
                      <a:pt x="67" y="25"/>
                    </a:cubicBezTo>
                    <a:cubicBezTo>
                      <a:pt x="67" y="28"/>
                      <a:pt x="66" y="30"/>
                      <a:pt x="63" y="31"/>
                    </a:cubicBezTo>
                    <a:cubicBezTo>
                      <a:pt x="61" y="32"/>
                      <a:pt x="58" y="31"/>
                      <a:pt x="57" y="29"/>
                    </a:cubicBezTo>
                    <a:cubicBezTo>
                      <a:pt x="45" y="18"/>
                      <a:pt x="45" y="18"/>
                      <a:pt x="45" y="18"/>
                    </a:cubicBezTo>
                    <a:cubicBezTo>
                      <a:pt x="42" y="15"/>
                      <a:pt x="36" y="15"/>
                      <a:pt x="33" y="18"/>
                    </a:cubicBezTo>
                    <a:cubicBezTo>
                      <a:pt x="18" y="33"/>
                      <a:pt x="18" y="33"/>
                      <a:pt x="18" y="33"/>
                    </a:cubicBezTo>
                    <a:cubicBezTo>
                      <a:pt x="16" y="34"/>
                      <a:pt x="15" y="37"/>
                      <a:pt x="15" y="39"/>
                    </a:cubicBezTo>
                    <a:cubicBezTo>
                      <a:pt x="15" y="41"/>
                      <a:pt x="16" y="43"/>
                      <a:pt x="18" y="45"/>
                    </a:cubicBezTo>
                    <a:cubicBezTo>
                      <a:pt x="29" y="57"/>
                      <a:pt x="29" y="57"/>
                      <a:pt x="29" y="57"/>
                    </a:cubicBezTo>
                    <a:cubicBezTo>
                      <a:pt x="31" y="58"/>
                      <a:pt x="32" y="61"/>
                      <a:pt x="31" y="63"/>
                    </a:cubicBezTo>
                    <a:cubicBezTo>
                      <a:pt x="30" y="66"/>
                      <a:pt x="28" y="67"/>
                      <a:pt x="25" y="67"/>
                    </a:cubicBezTo>
                    <a:cubicBezTo>
                      <a:pt x="9" y="67"/>
                      <a:pt x="9" y="67"/>
                      <a:pt x="9" y="67"/>
                    </a:cubicBezTo>
                    <a:cubicBezTo>
                      <a:pt x="4" y="67"/>
                      <a:pt x="0" y="71"/>
                      <a:pt x="0" y="76"/>
                    </a:cubicBezTo>
                    <a:cubicBezTo>
                      <a:pt x="0" y="97"/>
                      <a:pt x="0" y="97"/>
                      <a:pt x="0" y="97"/>
                    </a:cubicBezTo>
                    <a:cubicBezTo>
                      <a:pt x="0" y="102"/>
                      <a:pt x="4" y="106"/>
                      <a:pt x="9" y="106"/>
                    </a:cubicBezTo>
                    <a:cubicBezTo>
                      <a:pt x="25" y="106"/>
                      <a:pt x="25" y="106"/>
                      <a:pt x="25" y="106"/>
                    </a:cubicBezTo>
                    <a:cubicBezTo>
                      <a:pt x="28" y="106"/>
                      <a:pt x="30" y="107"/>
                      <a:pt x="31" y="109"/>
                    </a:cubicBezTo>
                    <a:cubicBezTo>
                      <a:pt x="32" y="112"/>
                      <a:pt x="31" y="114"/>
                      <a:pt x="29" y="116"/>
                    </a:cubicBezTo>
                    <a:cubicBezTo>
                      <a:pt x="18" y="128"/>
                      <a:pt x="18" y="128"/>
                      <a:pt x="18" y="128"/>
                    </a:cubicBezTo>
                    <a:cubicBezTo>
                      <a:pt x="16" y="129"/>
                      <a:pt x="15" y="132"/>
                      <a:pt x="15" y="134"/>
                    </a:cubicBezTo>
                    <a:cubicBezTo>
                      <a:pt x="15" y="136"/>
                      <a:pt x="16" y="139"/>
                      <a:pt x="18" y="140"/>
                    </a:cubicBezTo>
                    <a:cubicBezTo>
                      <a:pt x="33" y="155"/>
                      <a:pt x="33" y="155"/>
                      <a:pt x="33" y="155"/>
                    </a:cubicBezTo>
                    <a:cubicBezTo>
                      <a:pt x="36" y="158"/>
                      <a:pt x="42" y="158"/>
                      <a:pt x="45" y="155"/>
                    </a:cubicBezTo>
                    <a:cubicBezTo>
                      <a:pt x="57" y="143"/>
                      <a:pt x="57" y="143"/>
                      <a:pt x="57" y="143"/>
                    </a:cubicBezTo>
                    <a:cubicBezTo>
                      <a:pt x="58" y="142"/>
                      <a:pt x="61" y="141"/>
                      <a:pt x="63" y="142"/>
                    </a:cubicBezTo>
                    <a:cubicBezTo>
                      <a:pt x="66" y="143"/>
                      <a:pt x="67" y="145"/>
                      <a:pt x="67" y="148"/>
                    </a:cubicBezTo>
                    <a:cubicBezTo>
                      <a:pt x="67" y="164"/>
                      <a:pt x="67" y="164"/>
                      <a:pt x="67" y="164"/>
                    </a:cubicBezTo>
                    <a:cubicBezTo>
                      <a:pt x="67" y="169"/>
                      <a:pt x="71" y="173"/>
                      <a:pt x="76" y="173"/>
                    </a:cubicBezTo>
                    <a:cubicBezTo>
                      <a:pt x="97" y="173"/>
                      <a:pt x="97" y="173"/>
                      <a:pt x="97" y="173"/>
                    </a:cubicBezTo>
                    <a:cubicBezTo>
                      <a:pt x="102" y="173"/>
                      <a:pt x="106" y="169"/>
                      <a:pt x="106" y="164"/>
                    </a:cubicBezTo>
                    <a:cubicBezTo>
                      <a:pt x="106" y="148"/>
                      <a:pt x="106" y="148"/>
                      <a:pt x="106" y="148"/>
                    </a:cubicBezTo>
                    <a:cubicBezTo>
                      <a:pt x="106" y="145"/>
                      <a:pt x="107" y="143"/>
                      <a:pt x="109" y="142"/>
                    </a:cubicBezTo>
                    <a:cubicBezTo>
                      <a:pt x="112" y="141"/>
                      <a:pt x="114" y="142"/>
                      <a:pt x="116" y="143"/>
                    </a:cubicBezTo>
                    <a:cubicBezTo>
                      <a:pt x="128" y="155"/>
                      <a:pt x="128" y="155"/>
                      <a:pt x="128" y="155"/>
                    </a:cubicBezTo>
                    <a:cubicBezTo>
                      <a:pt x="131" y="158"/>
                      <a:pt x="137" y="158"/>
                      <a:pt x="140" y="155"/>
                    </a:cubicBezTo>
                    <a:cubicBezTo>
                      <a:pt x="155" y="140"/>
                      <a:pt x="155" y="140"/>
                      <a:pt x="155" y="140"/>
                    </a:cubicBezTo>
                    <a:cubicBezTo>
                      <a:pt x="156" y="139"/>
                      <a:pt x="157" y="136"/>
                      <a:pt x="157" y="134"/>
                    </a:cubicBezTo>
                    <a:cubicBezTo>
                      <a:pt x="157" y="132"/>
                      <a:pt x="156" y="129"/>
                      <a:pt x="155" y="128"/>
                    </a:cubicBezTo>
                    <a:cubicBezTo>
                      <a:pt x="143" y="116"/>
                      <a:pt x="143" y="116"/>
                      <a:pt x="143" y="116"/>
                    </a:cubicBezTo>
                    <a:cubicBezTo>
                      <a:pt x="142" y="114"/>
                      <a:pt x="141" y="112"/>
                      <a:pt x="142" y="109"/>
                    </a:cubicBezTo>
                    <a:cubicBezTo>
                      <a:pt x="143" y="107"/>
                      <a:pt x="145" y="106"/>
                      <a:pt x="148" y="106"/>
                    </a:cubicBezTo>
                    <a:cubicBezTo>
                      <a:pt x="164" y="106"/>
                      <a:pt x="164" y="106"/>
                      <a:pt x="164" y="106"/>
                    </a:cubicBezTo>
                    <a:cubicBezTo>
                      <a:pt x="169" y="106"/>
                      <a:pt x="173" y="102"/>
                      <a:pt x="173" y="97"/>
                    </a:cubicBezTo>
                    <a:cubicBezTo>
                      <a:pt x="173" y="76"/>
                      <a:pt x="173" y="76"/>
                      <a:pt x="173" y="76"/>
                    </a:cubicBezTo>
                    <a:cubicBezTo>
                      <a:pt x="173" y="71"/>
                      <a:pt x="169" y="67"/>
                      <a:pt x="164" y="67"/>
                    </a:cubicBezTo>
                    <a:close/>
                    <a:moveTo>
                      <a:pt x="166" y="97"/>
                    </a:moveTo>
                    <a:cubicBezTo>
                      <a:pt x="166" y="98"/>
                      <a:pt x="165" y="99"/>
                      <a:pt x="164" y="99"/>
                    </a:cubicBezTo>
                    <a:cubicBezTo>
                      <a:pt x="148" y="99"/>
                      <a:pt x="148" y="99"/>
                      <a:pt x="148" y="99"/>
                    </a:cubicBezTo>
                    <a:cubicBezTo>
                      <a:pt x="143" y="99"/>
                      <a:pt x="138" y="102"/>
                      <a:pt x="136" y="107"/>
                    </a:cubicBezTo>
                    <a:cubicBezTo>
                      <a:pt x="134" y="112"/>
                      <a:pt x="135" y="117"/>
                      <a:pt x="139" y="121"/>
                    </a:cubicBezTo>
                    <a:cubicBezTo>
                      <a:pt x="150" y="132"/>
                      <a:pt x="150" y="132"/>
                      <a:pt x="150" y="132"/>
                    </a:cubicBezTo>
                    <a:cubicBezTo>
                      <a:pt x="151" y="133"/>
                      <a:pt x="151" y="135"/>
                      <a:pt x="150" y="136"/>
                    </a:cubicBezTo>
                    <a:cubicBezTo>
                      <a:pt x="136" y="150"/>
                      <a:pt x="136" y="150"/>
                      <a:pt x="136" y="150"/>
                    </a:cubicBezTo>
                    <a:cubicBezTo>
                      <a:pt x="135" y="151"/>
                      <a:pt x="133" y="151"/>
                      <a:pt x="132" y="150"/>
                    </a:cubicBezTo>
                    <a:cubicBezTo>
                      <a:pt x="121" y="139"/>
                      <a:pt x="121" y="139"/>
                      <a:pt x="121" y="139"/>
                    </a:cubicBezTo>
                    <a:cubicBezTo>
                      <a:pt x="117" y="135"/>
                      <a:pt x="112" y="134"/>
                      <a:pt x="107" y="136"/>
                    </a:cubicBezTo>
                    <a:cubicBezTo>
                      <a:pt x="102" y="138"/>
                      <a:pt x="99" y="143"/>
                      <a:pt x="99" y="148"/>
                    </a:cubicBezTo>
                    <a:cubicBezTo>
                      <a:pt x="99" y="164"/>
                      <a:pt x="99" y="164"/>
                      <a:pt x="99" y="164"/>
                    </a:cubicBezTo>
                    <a:cubicBezTo>
                      <a:pt x="99" y="165"/>
                      <a:pt x="98" y="166"/>
                      <a:pt x="97" y="166"/>
                    </a:cubicBezTo>
                    <a:cubicBezTo>
                      <a:pt x="76" y="166"/>
                      <a:pt x="76" y="166"/>
                      <a:pt x="76" y="166"/>
                    </a:cubicBezTo>
                    <a:cubicBezTo>
                      <a:pt x="75" y="166"/>
                      <a:pt x="74" y="165"/>
                      <a:pt x="74" y="164"/>
                    </a:cubicBezTo>
                    <a:cubicBezTo>
                      <a:pt x="74" y="148"/>
                      <a:pt x="74" y="148"/>
                      <a:pt x="74" y="148"/>
                    </a:cubicBezTo>
                    <a:cubicBezTo>
                      <a:pt x="74" y="143"/>
                      <a:pt x="71" y="138"/>
                      <a:pt x="66" y="136"/>
                    </a:cubicBezTo>
                    <a:cubicBezTo>
                      <a:pt x="64" y="135"/>
                      <a:pt x="63" y="135"/>
                      <a:pt x="61" y="135"/>
                    </a:cubicBezTo>
                    <a:cubicBezTo>
                      <a:pt x="58" y="135"/>
                      <a:pt x="55" y="136"/>
                      <a:pt x="52" y="139"/>
                    </a:cubicBezTo>
                    <a:cubicBezTo>
                      <a:pt x="41" y="150"/>
                      <a:pt x="41" y="150"/>
                      <a:pt x="41" y="150"/>
                    </a:cubicBezTo>
                    <a:cubicBezTo>
                      <a:pt x="40" y="151"/>
                      <a:pt x="38" y="151"/>
                      <a:pt x="37" y="150"/>
                    </a:cubicBezTo>
                    <a:cubicBezTo>
                      <a:pt x="23" y="136"/>
                      <a:pt x="23" y="136"/>
                      <a:pt x="23" y="136"/>
                    </a:cubicBezTo>
                    <a:cubicBezTo>
                      <a:pt x="22" y="135"/>
                      <a:pt x="22" y="133"/>
                      <a:pt x="23" y="132"/>
                    </a:cubicBezTo>
                    <a:cubicBezTo>
                      <a:pt x="34" y="121"/>
                      <a:pt x="34" y="121"/>
                      <a:pt x="34" y="121"/>
                    </a:cubicBezTo>
                    <a:cubicBezTo>
                      <a:pt x="38" y="117"/>
                      <a:pt x="39" y="112"/>
                      <a:pt x="37" y="107"/>
                    </a:cubicBezTo>
                    <a:cubicBezTo>
                      <a:pt x="35" y="102"/>
                      <a:pt x="30" y="99"/>
                      <a:pt x="25" y="99"/>
                    </a:cubicBezTo>
                    <a:cubicBezTo>
                      <a:pt x="9" y="99"/>
                      <a:pt x="9" y="99"/>
                      <a:pt x="9" y="99"/>
                    </a:cubicBezTo>
                    <a:cubicBezTo>
                      <a:pt x="8" y="99"/>
                      <a:pt x="6" y="98"/>
                      <a:pt x="6" y="97"/>
                    </a:cubicBezTo>
                    <a:cubicBezTo>
                      <a:pt x="6" y="76"/>
                      <a:pt x="6" y="76"/>
                      <a:pt x="6" y="76"/>
                    </a:cubicBezTo>
                    <a:cubicBezTo>
                      <a:pt x="6" y="75"/>
                      <a:pt x="8" y="74"/>
                      <a:pt x="9" y="74"/>
                    </a:cubicBezTo>
                    <a:cubicBezTo>
                      <a:pt x="25" y="74"/>
                      <a:pt x="25" y="74"/>
                      <a:pt x="25" y="74"/>
                    </a:cubicBezTo>
                    <a:cubicBezTo>
                      <a:pt x="30" y="74"/>
                      <a:pt x="35" y="71"/>
                      <a:pt x="37" y="66"/>
                    </a:cubicBezTo>
                    <a:cubicBezTo>
                      <a:pt x="39" y="61"/>
                      <a:pt x="38" y="56"/>
                      <a:pt x="34" y="52"/>
                    </a:cubicBezTo>
                    <a:cubicBezTo>
                      <a:pt x="23" y="41"/>
                      <a:pt x="23" y="41"/>
                      <a:pt x="23" y="41"/>
                    </a:cubicBezTo>
                    <a:cubicBezTo>
                      <a:pt x="22" y="40"/>
                      <a:pt x="22" y="38"/>
                      <a:pt x="23" y="37"/>
                    </a:cubicBezTo>
                    <a:cubicBezTo>
                      <a:pt x="37" y="23"/>
                      <a:pt x="37" y="23"/>
                      <a:pt x="37" y="23"/>
                    </a:cubicBezTo>
                    <a:cubicBezTo>
                      <a:pt x="38" y="22"/>
                      <a:pt x="40" y="22"/>
                      <a:pt x="41" y="23"/>
                    </a:cubicBezTo>
                    <a:cubicBezTo>
                      <a:pt x="52" y="34"/>
                      <a:pt x="52" y="34"/>
                      <a:pt x="52" y="34"/>
                    </a:cubicBezTo>
                    <a:cubicBezTo>
                      <a:pt x="56" y="38"/>
                      <a:pt x="61" y="39"/>
                      <a:pt x="66" y="37"/>
                    </a:cubicBezTo>
                    <a:cubicBezTo>
                      <a:pt x="71" y="35"/>
                      <a:pt x="74" y="30"/>
                      <a:pt x="74" y="25"/>
                    </a:cubicBezTo>
                    <a:cubicBezTo>
                      <a:pt x="74" y="9"/>
                      <a:pt x="74" y="9"/>
                      <a:pt x="74" y="9"/>
                    </a:cubicBezTo>
                    <a:cubicBezTo>
                      <a:pt x="74" y="8"/>
                      <a:pt x="75" y="6"/>
                      <a:pt x="76" y="6"/>
                    </a:cubicBezTo>
                    <a:cubicBezTo>
                      <a:pt x="97" y="6"/>
                      <a:pt x="97" y="6"/>
                      <a:pt x="97" y="6"/>
                    </a:cubicBezTo>
                    <a:cubicBezTo>
                      <a:pt x="98" y="6"/>
                      <a:pt x="99" y="8"/>
                      <a:pt x="99" y="9"/>
                    </a:cubicBezTo>
                    <a:cubicBezTo>
                      <a:pt x="99" y="25"/>
                      <a:pt x="99" y="25"/>
                      <a:pt x="99" y="25"/>
                    </a:cubicBezTo>
                    <a:cubicBezTo>
                      <a:pt x="99" y="30"/>
                      <a:pt x="102" y="35"/>
                      <a:pt x="107" y="37"/>
                    </a:cubicBezTo>
                    <a:cubicBezTo>
                      <a:pt x="112" y="39"/>
                      <a:pt x="117" y="38"/>
                      <a:pt x="121" y="34"/>
                    </a:cubicBezTo>
                    <a:cubicBezTo>
                      <a:pt x="132" y="23"/>
                      <a:pt x="132" y="23"/>
                      <a:pt x="132" y="23"/>
                    </a:cubicBezTo>
                    <a:cubicBezTo>
                      <a:pt x="133" y="22"/>
                      <a:pt x="135" y="22"/>
                      <a:pt x="136" y="23"/>
                    </a:cubicBezTo>
                    <a:cubicBezTo>
                      <a:pt x="150" y="37"/>
                      <a:pt x="150" y="37"/>
                      <a:pt x="150" y="37"/>
                    </a:cubicBezTo>
                    <a:cubicBezTo>
                      <a:pt x="151" y="38"/>
                      <a:pt x="151" y="40"/>
                      <a:pt x="150" y="41"/>
                    </a:cubicBezTo>
                    <a:cubicBezTo>
                      <a:pt x="139" y="52"/>
                      <a:pt x="139" y="52"/>
                      <a:pt x="139" y="52"/>
                    </a:cubicBezTo>
                    <a:cubicBezTo>
                      <a:pt x="135" y="56"/>
                      <a:pt x="134" y="61"/>
                      <a:pt x="136" y="66"/>
                    </a:cubicBezTo>
                    <a:cubicBezTo>
                      <a:pt x="138" y="71"/>
                      <a:pt x="143" y="74"/>
                      <a:pt x="148" y="74"/>
                    </a:cubicBezTo>
                    <a:cubicBezTo>
                      <a:pt x="164" y="74"/>
                      <a:pt x="164" y="74"/>
                      <a:pt x="164" y="74"/>
                    </a:cubicBezTo>
                    <a:cubicBezTo>
                      <a:pt x="165" y="74"/>
                      <a:pt x="166" y="75"/>
                      <a:pt x="166" y="76"/>
                    </a:cubicBezTo>
                    <a:lnTo>
                      <a:pt x="166" y="97"/>
                    </a:lnTo>
                    <a:close/>
                    <a:moveTo>
                      <a:pt x="166" y="97"/>
                    </a:moveTo>
                    <a:cubicBezTo>
                      <a:pt x="166" y="97"/>
                      <a:pt x="166" y="97"/>
                      <a:pt x="166" y="9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5" name="Freeform 192">
                <a:extLst>
                  <a:ext uri="{FF2B5EF4-FFF2-40B4-BE49-F238E27FC236}">
                    <a16:creationId xmlns:a16="http://schemas.microsoft.com/office/drawing/2014/main" id="{75DA1E8D-C1CD-4669-A467-B5357AE0DA75}"/>
                  </a:ext>
                </a:extLst>
              </p:cNvPr>
              <p:cNvSpPr>
                <a:spLocks noEditPoints="1"/>
              </p:cNvSpPr>
              <p:nvPr/>
            </p:nvSpPr>
            <p:spPr bwMode="auto">
              <a:xfrm>
                <a:off x="15843251" y="4864100"/>
                <a:ext cx="219075" cy="217488"/>
              </a:xfrm>
              <a:custGeom>
                <a:avLst/>
                <a:gdLst>
                  <a:gd name="T0" fmla="*/ 28 w 57"/>
                  <a:gd name="T1" fmla="*/ 0 h 57"/>
                  <a:gd name="T2" fmla="*/ 0 w 57"/>
                  <a:gd name="T3" fmla="*/ 28 h 57"/>
                  <a:gd name="T4" fmla="*/ 28 w 57"/>
                  <a:gd name="T5" fmla="*/ 57 h 57"/>
                  <a:gd name="T6" fmla="*/ 57 w 57"/>
                  <a:gd name="T7" fmla="*/ 28 h 57"/>
                  <a:gd name="T8" fmla="*/ 28 w 57"/>
                  <a:gd name="T9" fmla="*/ 0 h 57"/>
                  <a:gd name="T10" fmla="*/ 28 w 57"/>
                  <a:gd name="T11" fmla="*/ 51 h 57"/>
                  <a:gd name="T12" fmla="*/ 6 w 57"/>
                  <a:gd name="T13" fmla="*/ 28 h 57"/>
                  <a:gd name="T14" fmla="*/ 28 w 57"/>
                  <a:gd name="T15" fmla="*/ 6 h 57"/>
                  <a:gd name="T16" fmla="*/ 51 w 57"/>
                  <a:gd name="T17" fmla="*/ 28 h 57"/>
                  <a:gd name="T18" fmla="*/ 28 w 57"/>
                  <a:gd name="T19" fmla="*/ 51 h 57"/>
                  <a:gd name="T20" fmla="*/ 28 w 57"/>
                  <a:gd name="T21" fmla="*/ 51 h 57"/>
                  <a:gd name="T22" fmla="*/ 28 w 57"/>
                  <a:gd name="T23" fmla="*/ 5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 h="57">
                    <a:moveTo>
                      <a:pt x="28" y="0"/>
                    </a:moveTo>
                    <a:cubicBezTo>
                      <a:pt x="13" y="0"/>
                      <a:pt x="0" y="13"/>
                      <a:pt x="0" y="28"/>
                    </a:cubicBezTo>
                    <a:cubicBezTo>
                      <a:pt x="0" y="44"/>
                      <a:pt x="13" y="57"/>
                      <a:pt x="28" y="57"/>
                    </a:cubicBezTo>
                    <a:cubicBezTo>
                      <a:pt x="44" y="57"/>
                      <a:pt x="57" y="44"/>
                      <a:pt x="57" y="28"/>
                    </a:cubicBezTo>
                    <a:cubicBezTo>
                      <a:pt x="57" y="13"/>
                      <a:pt x="44" y="0"/>
                      <a:pt x="28" y="0"/>
                    </a:cubicBezTo>
                    <a:close/>
                    <a:moveTo>
                      <a:pt x="28" y="51"/>
                    </a:moveTo>
                    <a:cubicBezTo>
                      <a:pt x="16" y="51"/>
                      <a:pt x="6" y="41"/>
                      <a:pt x="6" y="28"/>
                    </a:cubicBezTo>
                    <a:cubicBezTo>
                      <a:pt x="6" y="16"/>
                      <a:pt x="16" y="6"/>
                      <a:pt x="28" y="6"/>
                    </a:cubicBezTo>
                    <a:cubicBezTo>
                      <a:pt x="41" y="6"/>
                      <a:pt x="51" y="16"/>
                      <a:pt x="51" y="28"/>
                    </a:cubicBezTo>
                    <a:cubicBezTo>
                      <a:pt x="51" y="41"/>
                      <a:pt x="41" y="51"/>
                      <a:pt x="28" y="51"/>
                    </a:cubicBezTo>
                    <a:close/>
                    <a:moveTo>
                      <a:pt x="28" y="51"/>
                    </a:moveTo>
                    <a:cubicBezTo>
                      <a:pt x="28" y="51"/>
                      <a:pt x="28" y="51"/>
                      <a:pt x="28"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66" name="Group 65">
            <a:extLst>
              <a:ext uri="{FF2B5EF4-FFF2-40B4-BE49-F238E27FC236}">
                <a16:creationId xmlns:a16="http://schemas.microsoft.com/office/drawing/2014/main" id="{D538D9BF-7DBA-4C41-8DCA-0412DE7B3627}"/>
              </a:ext>
            </a:extLst>
          </p:cNvPr>
          <p:cNvGrpSpPr/>
          <p:nvPr/>
        </p:nvGrpSpPr>
        <p:grpSpPr>
          <a:xfrm>
            <a:off x="18730723" y="1143000"/>
            <a:ext cx="1752600" cy="1752600"/>
            <a:chOff x="18730723" y="1143000"/>
            <a:chExt cx="1752600" cy="1752600"/>
          </a:xfrm>
        </p:grpSpPr>
        <p:sp>
          <p:nvSpPr>
            <p:cNvPr id="10" name="Oval 9">
              <a:extLst>
                <a:ext uri="{FF2B5EF4-FFF2-40B4-BE49-F238E27FC236}">
                  <a16:creationId xmlns:a16="http://schemas.microsoft.com/office/drawing/2014/main" id="{BAFB331B-1750-40B4-8D31-4B6BA7226A25}"/>
                </a:ext>
              </a:extLst>
            </p:cNvPr>
            <p:cNvSpPr/>
            <p:nvPr/>
          </p:nvSpPr>
          <p:spPr>
            <a:xfrm>
              <a:off x="18730723" y="1143000"/>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46" name="Group 45">
              <a:extLst>
                <a:ext uri="{FF2B5EF4-FFF2-40B4-BE49-F238E27FC236}">
                  <a16:creationId xmlns:a16="http://schemas.microsoft.com/office/drawing/2014/main" id="{D9E662B3-990F-4BA8-971C-90823A070A66}"/>
                </a:ext>
              </a:extLst>
            </p:cNvPr>
            <p:cNvGrpSpPr/>
            <p:nvPr/>
          </p:nvGrpSpPr>
          <p:grpSpPr>
            <a:xfrm>
              <a:off x="19150889" y="1527807"/>
              <a:ext cx="912269" cy="982987"/>
              <a:chOff x="9124950" y="2762251"/>
              <a:chExt cx="614363" cy="661988"/>
            </a:xfrm>
            <a:solidFill>
              <a:schemeClr val="tx1"/>
            </a:solidFill>
          </p:grpSpPr>
          <p:sp>
            <p:nvSpPr>
              <p:cNvPr id="47" name="Freeform 98">
                <a:extLst>
                  <a:ext uri="{FF2B5EF4-FFF2-40B4-BE49-F238E27FC236}">
                    <a16:creationId xmlns:a16="http://schemas.microsoft.com/office/drawing/2014/main" id="{174B853F-9FB2-476A-8EC4-DF807FA138F8}"/>
                  </a:ext>
                </a:extLst>
              </p:cNvPr>
              <p:cNvSpPr>
                <a:spLocks noEditPoints="1"/>
              </p:cNvSpPr>
              <p:nvPr/>
            </p:nvSpPr>
            <p:spPr bwMode="auto">
              <a:xfrm>
                <a:off x="9224963" y="2857501"/>
                <a:ext cx="414338" cy="566738"/>
              </a:xfrm>
              <a:custGeom>
                <a:avLst/>
                <a:gdLst>
                  <a:gd name="T0" fmla="*/ 54 w 108"/>
                  <a:gd name="T1" fmla="*/ 0 h 148"/>
                  <a:gd name="T2" fmla="*/ 0 w 108"/>
                  <a:gd name="T3" fmla="*/ 55 h 148"/>
                  <a:gd name="T4" fmla="*/ 35 w 108"/>
                  <a:gd name="T5" fmla="*/ 106 h 148"/>
                  <a:gd name="T6" fmla="*/ 35 w 108"/>
                  <a:gd name="T7" fmla="*/ 135 h 148"/>
                  <a:gd name="T8" fmla="*/ 38 w 108"/>
                  <a:gd name="T9" fmla="*/ 138 h 148"/>
                  <a:gd name="T10" fmla="*/ 41 w 108"/>
                  <a:gd name="T11" fmla="*/ 138 h 148"/>
                  <a:gd name="T12" fmla="*/ 41 w 108"/>
                  <a:gd name="T13" fmla="*/ 144 h 148"/>
                  <a:gd name="T14" fmla="*/ 44 w 108"/>
                  <a:gd name="T15" fmla="*/ 148 h 148"/>
                  <a:gd name="T16" fmla="*/ 64 w 108"/>
                  <a:gd name="T17" fmla="*/ 148 h 148"/>
                  <a:gd name="T18" fmla="*/ 67 w 108"/>
                  <a:gd name="T19" fmla="*/ 144 h 148"/>
                  <a:gd name="T20" fmla="*/ 67 w 108"/>
                  <a:gd name="T21" fmla="*/ 138 h 148"/>
                  <a:gd name="T22" fmla="*/ 70 w 108"/>
                  <a:gd name="T23" fmla="*/ 138 h 148"/>
                  <a:gd name="T24" fmla="*/ 73 w 108"/>
                  <a:gd name="T25" fmla="*/ 135 h 148"/>
                  <a:gd name="T26" fmla="*/ 73 w 108"/>
                  <a:gd name="T27" fmla="*/ 106 h 148"/>
                  <a:gd name="T28" fmla="*/ 108 w 108"/>
                  <a:gd name="T29" fmla="*/ 55 h 148"/>
                  <a:gd name="T30" fmla="*/ 54 w 108"/>
                  <a:gd name="T31" fmla="*/ 0 h 148"/>
                  <a:gd name="T32" fmla="*/ 64 w 108"/>
                  <a:gd name="T33" fmla="*/ 132 h 148"/>
                  <a:gd name="T34" fmla="*/ 60 w 108"/>
                  <a:gd name="T35" fmla="*/ 135 h 148"/>
                  <a:gd name="T36" fmla="*/ 60 w 108"/>
                  <a:gd name="T37" fmla="*/ 141 h 148"/>
                  <a:gd name="T38" fmla="*/ 48 w 108"/>
                  <a:gd name="T39" fmla="*/ 141 h 148"/>
                  <a:gd name="T40" fmla="*/ 48 w 108"/>
                  <a:gd name="T41" fmla="*/ 135 h 148"/>
                  <a:gd name="T42" fmla="*/ 44 w 108"/>
                  <a:gd name="T43" fmla="*/ 132 h 148"/>
                  <a:gd name="T44" fmla="*/ 41 w 108"/>
                  <a:gd name="T45" fmla="*/ 132 h 148"/>
                  <a:gd name="T46" fmla="*/ 41 w 108"/>
                  <a:gd name="T47" fmla="*/ 116 h 148"/>
                  <a:gd name="T48" fmla="*/ 67 w 108"/>
                  <a:gd name="T49" fmla="*/ 116 h 148"/>
                  <a:gd name="T50" fmla="*/ 67 w 108"/>
                  <a:gd name="T51" fmla="*/ 132 h 148"/>
                  <a:gd name="T52" fmla="*/ 64 w 108"/>
                  <a:gd name="T53" fmla="*/ 132 h 148"/>
                  <a:gd name="T54" fmla="*/ 69 w 108"/>
                  <a:gd name="T55" fmla="*/ 100 h 148"/>
                  <a:gd name="T56" fmla="*/ 67 w 108"/>
                  <a:gd name="T57" fmla="*/ 103 h 148"/>
                  <a:gd name="T58" fmla="*/ 67 w 108"/>
                  <a:gd name="T59" fmla="*/ 109 h 148"/>
                  <a:gd name="T60" fmla="*/ 41 w 108"/>
                  <a:gd name="T61" fmla="*/ 109 h 148"/>
                  <a:gd name="T62" fmla="*/ 41 w 108"/>
                  <a:gd name="T63" fmla="*/ 103 h 148"/>
                  <a:gd name="T64" fmla="*/ 39 w 108"/>
                  <a:gd name="T65" fmla="*/ 100 h 148"/>
                  <a:gd name="T66" fmla="*/ 6 w 108"/>
                  <a:gd name="T67" fmla="*/ 55 h 148"/>
                  <a:gd name="T68" fmla="*/ 54 w 108"/>
                  <a:gd name="T69" fmla="*/ 7 h 148"/>
                  <a:gd name="T70" fmla="*/ 102 w 108"/>
                  <a:gd name="T71" fmla="*/ 55 h 148"/>
                  <a:gd name="T72" fmla="*/ 69 w 108"/>
                  <a:gd name="T73" fmla="*/ 100 h 148"/>
                  <a:gd name="T74" fmla="*/ 69 w 108"/>
                  <a:gd name="T75" fmla="*/ 100 h 148"/>
                  <a:gd name="T76" fmla="*/ 69 w 108"/>
                  <a:gd name="T77" fmla="*/ 10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8" h="148">
                    <a:moveTo>
                      <a:pt x="54" y="0"/>
                    </a:moveTo>
                    <a:cubicBezTo>
                      <a:pt x="24" y="0"/>
                      <a:pt x="0" y="25"/>
                      <a:pt x="0" y="55"/>
                    </a:cubicBezTo>
                    <a:cubicBezTo>
                      <a:pt x="0" y="78"/>
                      <a:pt x="14" y="98"/>
                      <a:pt x="35" y="106"/>
                    </a:cubicBezTo>
                    <a:cubicBezTo>
                      <a:pt x="35" y="135"/>
                      <a:pt x="35" y="135"/>
                      <a:pt x="35" y="135"/>
                    </a:cubicBezTo>
                    <a:cubicBezTo>
                      <a:pt x="35" y="137"/>
                      <a:pt x="36" y="138"/>
                      <a:pt x="38" y="138"/>
                    </a:cubicBezTo>
                    <a:cubicBezTo>
                      <a:pt x="41" y="138"/>
                      <a:pt x="41" y="138"/>
                      <a:pt x="41" y="138"/>
                    </a:cubicBezTo>
                    <a:cubicBezTo>
                      <a:pt x="41" y="144"/>
                      <a:pt x="41" y="144"/>
                      <a:pt x="41" y="144"/>
                    </a:cubicBezTo>
                    <a:cubicBezTo>
                      <a:pt x="41" y="146"/>
                      <a:pt x="43" y="148"/>
                      <a:pt x="44" y="148"/>
                    </a:cubicBezTo>
                    <a:cubicBezTo>
                      <a:pt x="64" y="148"/>
                      <a:pt x="64" y="148"/>
                      <a:pt x="64" y="148"/>
                    </a:cubicBezTo>
                    <a:cubicBezTo>
                      <a:pt x="65" y="148"/>
                      <a:pt x="67" y="146"/>
                      <a:pt x="67" y="144"/>
                    </a:cubicBezTo>
                    <a:cubicBezTo>
                      <a:pt x="67" y="138"/>
                      <a:pt x="67" y="138"/>
                      <a:pt x="67" y="138"/>
                    </a:cubicBezTo>
                    <a:cubicBezTo>
                      <a:pt x="70" y="138"/>
                      <a:pt x="70" y="138"/>
                      <a:pt x="70" y="138"/>
                    </a:cubicBezTo>
                    <a:cubicBezTo>
                      <a:pt x="72" y="138"/>
                      <a:pt x="73" y="137"/>
                      <a:pt x="73" y="135"/>
                    </a:cubicBezTo>
                    <a:cubicBezTo>
                      <a:pt x="73" y="106"/>
                      <a:pt x="73" y="106"/>
                      <a:pt x="73" y="106"/>
                    </a:cubicBezTo>
                    <a:cubicBezTo>
                      <a:pt x="94" y="98"/>
                      <a:pt x="108" y="78"/>
                      <a:pt x="108" y="55"/>
                    </a:cubicBezTo>
                    <a:cubicBezTo>
                      <a:pt x="108" y="25"/>
                      <a:pt x="84" y="0"/>
                      <a:pt x="54" y="0"/>
                    </a:cubicBezTo>
                    <a:close/>
                    <a:moveTo>
                      <a:pt x="64" y="132"/>
                    </a:moveTo>
                    <a:cubicBezTo>
                      <a:pt x="62" y="132"/>
                      <a:pt x="60" y="133"/>
                      <a:pt x="60" y="135"/>
                    </a:cubicBezTo>
                    <a:cubicBezTo>
                      <a:pt x="60" y="141"/>
                      <a:pt x="60" y="141"/>
                      <a:pt x="60" y="141"/>
                    </a:cubicBezTo>
                    <a:cubicBezTo>
                      <a:pt x="48" y="141"/>
                      <a:pt x="48" y="141"/>
                      <a:pt x="48" y="141"/>
                    </a:cubicBezTo>
                    <a:cubicBezTo>
                      <a:pt x="48" y="135"/>
                      <a:pt x="48" y="135"/>
                      <a:pt x="48" y="135"/>
                    </a:cubicBezTo>
                    <a:cubicBezTo>
                      <a:pt x="48" y="133"/>
                      <a:pt x="46" y="132"/>
                      <a:pt x="44" y="132"/>
                    </a:cubicBezTo>
                    <a:cubicBezTo>
                      <a:pt x="41" y="132"/>
                      <a:pt x="41" y="132"/>
                      <a:pt x="41" y="132"/>
                    </a:cubicBezTo>
                    <a:cubicBezTo>
                      <a:pt x="41" y="116"/>
                      <a:pt x="41" y="116"/>
                      <a:pt x="41" y="116"/>
                    </a:cubicBezTo>
                    <a:cubicBezTo>
                      <a:pt x="67" y="116"/>
                      <a:pt x="67" y="116"/>
                      <a:pt x="67" y="116"/>
                    </a:cubicBezTo>
                    <a:cubicBezTo>
                      <a:pt x="67" y="132"/>
                      <a:pt x="67" y="132"/>
                      <a:pt x="67" y="132"/>
                    </a:cubicBezTo>
                    <a:lnTo>
                      <a:pt x="64" y="132"/>
                    </a:lnTo>
                    <a:close/>
                    <a:moveTo>
                      <a:pt x="69" y="100"/>
                    </a:moveTo>
                    <a:cubicBezTo>
                      <a:pt x="68" y="101"/>
                      <a:pt x="67" y="102"/>
                      <a:pt x="67" y="103"/>
                    </a:cubicBezTo>
                    <a:cubicBezTo>
                      <a:pt x="67" y="109"/>
                      <a:pt x="67" y="109"/>
                      <a:pt x="67" y="109"/>
                    </a:cubicBezTo>
                    <a:cubicBezTo>
                      <a:pt x="41" y="109"/>
                      <a:pt x="41" y="109"/>
                      <a:pt x="41" y="109"/>
                    </a:cubicBezTo>
                    <a:cubicBezTo>
                      <a:pt x="41" y="103"/>
                      <a:pt x="41" y="103"/>
                      <a:pt x="41" y="103"/>
                    </a:cubicBezTo>
                    <a:cubicBezTo>
                      <a:pt x="41" y="102"/>
                      <a:pt x="40" y="101"/>
                      <a:pt x="39" y="100"/>
                    </a:cubicBezTo>
                    <a:cubicBezTo>
                      <a:pt x="19" y="94"/>
                      <a:pt x="6" y="76"/>
                      <a:pt x="6" y="55"/>
                    </a:cubicBezTo>
                    <a:cubicBezTo>
                      <a:pt x="6" y="28"/>
                      <a:pt x="28" y="7"/>
                      <a:pt x="54" y="7"/>
                    </a:cubicBezTo>
                    <a:cubicBezTo>
                      <a:pt x="80" y="7"/>
                      <a:pt x="102" y="28"/>
                      <a:pt x="102" y="55"/>
                    </a:cubicBezTo>
                    <a:cubicBezTo>
                      <a:pt x="102" y="76"/>
                      <a:pt x="89" y="94"/>
                      <a:pt x="69" y="100"/>
                    </a:cubicBezTo>
                    <a:close/>
                    <a:moveTo>
                      <a:pt x="69" y="100"/>
                    </a:moveTo>
                    <a:cubicBezTo>
                      <a:pt x="69" y="100"/>
                      <a:pt x="69" y="100"/>
                      <a:pt x="69" y="10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8" name="Freeform 99">
                <a:extLst>
                  <a:ext uri="{FF2B5EF4-FFF2-40B4-BE49-F238E27FC236}">
                    <a16:creationId xmlns:a16="http://schemas.microsoft.com/office/drawing/2014/main" id="{4C050220-76EE-4C22-841F-9AAD780DC2B7}"/>
                  </a:ext>
                </a:extLst>
              </p:cNvPr>
              <p:cNvSpPr>
                <a:spLocks noEditPoints="1"/>
              </p:cNvSpPr>
              <p:nvPr/>
            </p:nvSpPr>
            <p:spPr bwMode="auto">
              <a:xfrm>
                <a:off x="9420225" y="2762251"/>
                <a:ext cx="23813" cy="73025"/>
              </a:xfrm>
              <a:custGeom>
                <a:avLst/>
                <a:gdLst>
                  <a:gd name="T0" fmla="*/ 3 w 6"/>
                  <a:gd name="T1" fmla="*/ 19 h 19"/>
                  <a:gd name="T2" fmla="*/ 6 w 6"/>
                  <a:gd name="T3" fmla="*/ 16 h 19"/>
                  <a:gd name="T4" fmla="*/ 6 w 6"/>
                  <a:gd name="T5" fmla="*/ 3 h 19"/>
                  <a:gd name="T6" fmla="*/ 3 w 6"/>
                  <a:gd name="T7" fmla="*/ 0 h 19"/>
                  <a:gd name="T8" fmla="*/ 0 w 6"/>
                  <a:gd name="T9" fmla="*/ 3 h 19"/>
                  <a:gd name="T10" fmla="*/ 0 w 6"/>
                  <a:gd name="T11" fmla="*/ 16 h 19"/>
                  <a:gd name="T12" fmla="*/ 3 w 6"/>
                  <a:gd name="T13" fmla="*/ 19 h 19"/>
                  <a:gd name="T14" fmla="*/ 3 w 6"/>
                  <a:gd name="T15" fmla="*/ 19 h 19"/>
                  <a:gd name="T16" fmla="*/ 3 w 6"/>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9">
                    <a:moveTo>
                      <a:pt x="3" y="19"/>
                    </a:moveTo>
                    <a:cubicBezTo>
                      <a:pt x="5" y="19"/>
                      <a:pt x="6" y="18"/>
                      <a:pt x="6" y="16"/>
                    </a:cubicBezTo>
                    <a:cubicBezTo>
                      <a:pt x="6" y="3"/>
                      <a:pt x="6" y="3"/>
                      <a:pt x="6" y="3"/>
                    </a:cubicBezTo>
                    <a:cubicBezTo>
                      <a:pt x="6" y="1"/>
                      <a:pt x="5" y="0"/>
                      <a:pt x="3" y="0"/>
                    </a:cubicBezTo>
                    <a:cubicBezTo>
                      <a:pt x="1" y="0"/>
                      <a:pt x="0" y="1"/>
                      <a:pt x="0" y="3"/>
                    </a:cubicBezTo>
                    <a:cubicBezTo>
                      <a:pt x="0" y="16"/>
                      <a:pt x="0" y="16"/>
                      <a:pt x="0" y="16"/>
                    </a:cubicBezTo>
                    <a:cubicBezTo>
                      <a:pt x="0" y="18"/>
                      <a:pt x="1" y="19"/>
                      <a:pt x="3" y="19"/>
                    </a:cubicBezTo>
                    <a:close/>
                    <a:moveTo>
                      <a:pt x="3" y="19"/>
                    </a:moveTo>
                    <a:cubicBezTo>
                      <a:pt x="3" y="19"/>
                      <a:pt x="3" y="19"/>
                      <a:pt x="3" y="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49" name="Freeform 100">
                <a:extLst>
                  <a:ext uri="{FF2B5EF4-FFF2-40B4-BE49-F238E27FC236}">
                    <a16:creationId xmlns:a16="http://schemas.microsoft.com/office/drawing/2014/main" id="{947E94E4-7F6E-4B5C-BEC6-3AD445D331DA}"/>
                  </a:ext>
                </a:extLst>
              </p:cNvPr>
              <p:cNvSpPr>
                <a:spLocks noEditPoints="1"/>
              </p:cNvSpPr>
              <p:nvPr/>
            </p:nvSpPr>
            <p:spPr bwMode="auto">
              <a:xfrm>
                <a:off x="9666288"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0" name="Freeform 101">
                <a:extLst>
                  <a:ext uri="{FF2B5EF4-FFF2-40B4-BE49-F238E27FC236}">
                    <a16:creationId xmlns:a16="http://schemas.microsoft.com/office/drawing/2014/main" id="{2EB72892-FC9D-494D-882D-09008E42A4D3}"/>
                  </a:ext>
                </a:extLst>
              </p:cNvPr>
              <p:cNvSpPr>
                <a:spLocks noEditPoints="1"/>
              </p:cNvSpPr>
              <p:nvPr/>
            </p:nvSpPr>
            <p:spPr bwMode="auto">
              <a:xfrm>
                <a:off x="9124950"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1" name="Freeform 102">
                <a:extLst>
                  <a:ext uri="{FF2B5EF4-FFF2-40B4-BE49-F238E27FC236}">
                    <a16:creationId xmlns:a16="http://schemas.microsoft.com/office/drawing/2014/main" id="{2F13D77E-E176-4423-B5CF-FDD2E2E16379}"/>
                  </a:ext>
                </a:extLst>
              </p:cNvPr>
              <p:cNvSpPr>
                <a:spLocks noEditPoints="1"/>
              </p:cNvSpPr>
              <p:nvPr/>
            </p:nvSpPr>
            <p:spPr bwMode="auto">
              <a:xfrm>
                <a:off x="9593263" y="2846388"/>
                <a:ext cx="61913" cy="60325"/>
              </a:xfrm>
              <a:custGeom>
                <a:avLst/>
                <a:gdLst>
                  <a:gd name="T0" fmla="*/ 10 w 16"/>
                  <a:gd name="T1" fmla="*/ 1 h 16"/>
                  <a:gd name="T2" fmla="*/ 1 w 16"/>
                  <a:gd name="T3" fmla="*/ 10 h 16"/>
                  <a:gd name="T4" fmla="*/ 1 w 16"/>
                  <a:gd name="T5" fmla="*/ 15 h 16"/>
                  <a:gd name="T6" fmla="*/ 3 w 16"/>
                  <a:gd name="T7" fmla="*/ 16 h 16"/>
                  <a:gd name="T8" fmla="*/ 6 w 16"/>
                  <a:gd name="T9" fmla="*/ 15 h 16"/>
                  <a:gd name="T10" fmla="*/ 15 w 16"/>
                  <a:gd name="T11" fmla="*/ 6 h 16"/>
                  <a:gd name="T12" fmla="*/ 15 w 16"/>
                  <a:gd name="T13" fmla="*/ 1 h 16"/>
                  <a:gd name="T14" fmla="*/ 10 w 16"/>
                  <a:gd name="T15" fmla="*/ 1 h 16"/>
                  <a:gd name="T16" fmla="*/ 10 w 16"/>
                  <a:gd name="T17" fmla="*/ 1 h 16"/>
                  <a:gd name="T18" fmla="*/ 10 w 16"/>
                  <a:gd name="T19"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
                    </a:moveTo>
                    <a:cubicBezTo>
                      <a:pt x="1" y="10"/>
                      <a:pt x="1" y="10"/>
                      <a:pt x="1" y="10"/>
                    </a:cubicBezTo>
                    <a:cubicBezTo>
                      <a:pt x="0" y="12"/>
                      <a:pt x="0" y="14"/>
                      <a:pt x="1" y="15"/>
                    </a:cubicBezTo>
                    <a:cubicBezTo>
                      <a:pt x="2" y="16"/>
                      <a:pt x="2" y="16"/>
                      <a:pt x="3" y="16"/>
                    </a:cubicBezTo>
                    <a:cubicBezTo>
                      <a:pt x="4" y="16"/>
                      <a:pt x="5" y="16"/>
                      <a:pt x="6" y="15"/>
                    </a:cubicBezTo>
                    <a:cubicBezTo>
                      <a:pt x="15" y="6"/>
                      <a:pt x="15" y="6"/>
                      <a:pt x="15" y="6"/>
                    </a:cubicBezTo>
                    <a:cubicBezTo>
                      <a:pt x="16" y="5"/>
                      <a:pt x="16" y="3"/>
                      <a:pt x="15" y="1"/>
                    </a:cubicBezTo>
                    <a:cubicBezTo>
                      <a:pt x="13" y="0"/>
                      <a:pt x="11"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2" name="Freeform 103">
                <a:extLst>
                  <a:ext uri="{FF2B5EF4-FFF2-40B4-BE49-F238E27FC236}">
                    <a16:creationId xmlns:a16="http://schemas.microsoft.com/office/drawing/2014/main" id="{E744DC80-68DF-47A7-8D3B-626FAA46884F}"/>
                  </a:ext>
                </a:extLst>
              </p:cNvPr>
              <p:cNvSpPr>
                <a:spLocks noEditPoints="1"/>
              </p:cNvSpPr>
              <p:nvPr/>
            </p:nvSpPr>
            <p:spPr bwMode="auto">
              <a:xfrm>
                <a:off x="9210675" y="3228976"/>
                <a:ext cx="60325" cy="57150"/>
              </a:xfrm>
              <a:custGeom>
                <a:avLst/>
                <a:gdLst>
                  <a:gd name="T0" fmla="*/ 10 w 16"/>
                  <a:gd name="T1" fmla="*/ 1 h 15"/>
                  <a:gd name="T2" fmla="*/ 1 w 16"/>
                  <a:gd name="T3" fmla="*/ 10 h 15"/>
                  <a:gd name="T4" fmla="*/ 1 w 16"/>
                  <a:gd name="T5" fmla="*/ 14 h 15"/>
                  <a:gd name="T6" fmla="*/ 4 w 16"/>
                  <a:gd name="T7" fmla="*/ 15 h 15"/>
                  <a:gd name="T8" fmla="*/ 6 w 16"/>
                  <a:gd name="T9" fmla="*/ 14 h 15"/>
                  <a:gd name="T10" fmla="*/ 15 w 16"/>
                  <a:gd name="T11" fmla="*/ 5 h 15"/>
                  <a:gd name="T12" fmla="*/ 15 w 16"/>
                  <a:gd name="T13" fmla="*/ 1 h 15"/>
                  <a:gd name="T14" fmla="*/ 10 w 16"/>
                  <a:gd name="T15" fmla="*/ 1 h 15"/>
                  <a:gd name="T16" fmla="*/ 10 w 16"/>
                  <a:gd name="T17" fmla="*/ 1 h 15"/>
                  <a:gd name="T18" fmla="*/ 10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10" y="1"/>
                    </a:moveTo>
                    <a:cubicBezTo>
                      <a:pt x="1" y="10"/>
                      <a:pt x="1" y="10"/>
                      <a:pt x="1" y="10"/>
                    </a:cubicBezTo>
                    <a:cubicBezTo>
                      <a:pt x="0" y="11"/>
                      <a:pt x="0" y="13"/>
                      <a:pt x="1" y="14"/>
                    </a:cubicBezTo>
                    <a:cubicBezTo>
                      <a:pt x="2" y="15"/>
                      <a:pt x="3" y="15"/>
                      <a:pt x="4" y="15"/>
                    </a:cubicBezTo>
                    <a:cubicBezTo>
                      <a:pt x="5" y="15"/>
                      <a:pt x="5" y="15"/>
                      <a:pt x="6" y="14"/>
                    </a:cubicBezTo>
                    <a:cubicBezTo>
                      <a:pt x="15" y="5"/>
                      <a:pt x="15" y="5"/>
                      <a:pt x="15" y="5"/>
                    </a:cubicBezTo>
                    <a:cubicBezTo>
                      <a:pt x="16" y="4"/>
                      <a:pt x="16" y="2"/>
                      <a:pt x="15" y="1"/>
                    </a:cubicBezTo>
                    <a:cubicBezTo>
                      <a:pt x="14" y="0"/>
                      <a:pt x="12"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3" name="Freeform 104">
                <a:extLst>
                  <a:ext uri="{FF2B5EF4-FFF2-40B4-BE49-F238E27FC236}">
                    <a16:creationId xmlns:a16="http://schemas.microsoft.com/office/drawing/2014/main" id="{D9BCF3B2-58C0-43C4-8FF2-760E50EC5FE7}"/>
                  </a:ext>
                </a:extLst>
              </p:cNvPr>
              <p:cNvSpPr>
                <a:spLocks noEditPoints="1"/>
              </p:cNvSpPr>
              <p:nvPr/>
            </p:nvSpPr>
            <p:spPr bwMode="auto">
              <a:xfrm>
                <a:off x="9593263" y="3228976"/>
                <a:ext cx="61913" cy="57150"/>
              </a:xfrm>
              <a:custGeom>
                <a:avLst/>
                <a:gdLst>
                  <a:gd name="T0" fmla="*/ 6 w 16"/>
                  <a:gd name="T1" fmla="*/ 1 h 15"/>
                  <a:gd name="T2" fmla="*/ 1 w 16"/>
                  <a:gd name="T3" fmla="*/ 1 h 15"/>
                  <a:gd name="T4" fmla="*/ 1 w 16"/>
                  <a:gd name="T5" fmla="*/ 5 h 15"/>
                  <a:gd name="T6" fmla="*/ 10 w 16"/>
                  <a:gd name="T7" fmla="*/ 14 h 15"/>
                  <a:gd name="T8" fmla="*/ 12 w 16"/>
                  <a:gd name="T9" fmla="*/ 15 h 15"/>
                  <a:gd name="T10" fmla="*/ 15 w 16"/>
                  <a:gd name="T11" fmla="*/ 14 h 15"/>
                  <a:gd name="T12" fmla="*/ 15 w 16"/>
                  <a:gd name="T13" fmla="*/ 10 h 15"/>
                  <a:gd name="T14" fmla="*/ 6 w 16"/>
                  <a:gd name="T15" fmla="*/ 1 h 15"/>
                  <a:gd name="T16" fmla="*/ 6 w 16"/>
                  <a:gd name="T17" fmla="*/ 1 h 15"/>
                  <a:gd name="T18" fmla="*/ 6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6" y="1"/>
                    </a:moveTo>
                    <a:cubicBezTo>
                      <a:pt x="4" y="0"/>
                      <a:pt x="2" y="0"/>
                      <a:pt x="1" y="1"/>
                    </a:cubicBezTo>
                    <a:cubicBezTo>
                      <a:pt x="0" y="2"/>
                      <a:pt x="0" y="4"/>
                      <a:pt x="1" y="5"/>
                    </a:cubicBezTo>
                    <a:cubicBezTo>
                      <a:pt x="10" y="14"/>
                      <a:pt x="10" y="14"/>
                      <a:pt x="10" y="14"/>
                    </a:cubicBezTo>
                    <a:cubicBezTo>
                      <a:pt x="11" y="15"/>
                      <a:pt x="11" y="15"/>
                      <a:pt x="12" y="15"/>
                    </a:cubicBezTo>
                    <a:cubicBezTo>
                      <a:pt x="13" y="15"/>
                      <a:pt x="14" y="15"/>
                      <a:pt x="15" y="14"/>
                    </a:cubicBezTo>
                    <a:cubicBezTo>
                      <a:pt x="16" y="13"/>
                      <a:pt x="16" y="11"/>
                      <a:pt x="15" y="10"/>
                    </a:cubicBezTo>
                    <a:lnTo>
                      <a:pt x="6" y="1"/>
                    </a:lnTo>
                    <a:close/>
                    <a:moveTo>
                      <a:pt x="6" y="1"/>
                    </a:moveTo>
                    <a:cubicBezTo>
                      <a:pt x="6" y="1"/>
                      <a:pt x="6" y="1"/>
                      <a:pt x="6"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4" name="Freeform 105">
                <a:extLst>
                  <a:ext uri="{FF2B5EF4-FFF2-40B4-BE49-F238E27FC236}">
                    <a16:creationId xmlns:a16="http://schemas.microsoft.com/office/drawing/2014/main" id="{C63F58F4-C60B-4755-A1E5-F70AB6632B99}"/>
                  </a:ext>
                </a:extLst>
              </p:cNvPr>
              <p:cNvSpPr>
                <a:spLocks noEditPoints="1"/>
              </p:cNvSpPr>
              <p:nvPr/>
            </p:nvSpPr>
            <p:spPr bwMode="auto">
              <a:xfrm>
                <a:off x="9210675" y="2846388"/>
                <a:ext cx="60325" cy="60325"/>
              </a:xfrm>
              <a:custGeom>
                <a:avLst/>
                <a:gdLst>
                  <a:gd name="T0" fmla="*/ 10 w 16"/>
                  <a:gd name="T1" fmla="*/ 15 h 16"/>
                  <a:gd name="T2" fmla="*/ 13 w 16"/>
                  <a:gd name="T3" fmla="*/ 16 h 16"/>
                  <a:gd name="T4" fmla="*/ 15 w 16"/>
                  <a:gd name="T5" fmla="*/ 15 h 16"/>
                  <a:gd name="T6" fmla="*/ 15 w 16"/>
                  <a:gd name="T7" fmla="*/ 10 h 16"/>
                  <a:gd name="T8" fmla="*/ 6 w 16"/>
                  <a:gd name="T9" fmla="*/ 1 h 16"/>
                  <a:gd name="T10" fmla="*/ 1 w 16"/>
                  <a:gd name="T11" fmla="*/ 1 h 16"/>
                  <a:gd name="T12" fmla="*/ 1 w 16"/>
                  <a:gd name="T13" fmla="*/ 6 h 16"/>
                  <a:gd name="T14" fmla="*/ 10 w 16"/>
                  <a:gd name="T15" fmla="*/ 15 h 16"/>
                  <a:gd name="T16" fmla="*/ 10 w 16"/>
                  <a:gd name="T17" fmla="*/ 15 h 16"/>
                  <a:gd name="T18" fmla="*/ 10 w 16"/>
                  <a:gd name="T1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5"/>
                    </a:moveTo>
                    <a:cubicBezTo>
                      <a:pt x="11" y="16"/>
                      <a:pt x="12" y="16"/>
                      <a:pt x="13" y="16"/>
                    </a:cubicBezTo>
                    <a:cubicBezTo>
                      <a:pt x="14" y="16"/>
                      <a:pt x="14" y="16"/>
                      <a:pt x="15" y="15"/>
                    </a:cubicBezTo>
                    <a:cubicBezTo>
                      <a:pt x="16" y="14"/>
                      <a:pt x="16" y="12"/>
                      <a:pt x="15" y="10"/>
                    </a:cubicBezTo>
                    <a:cubicBezTo>
                      <a:pt x="6" y="1"/>
                      <a:pt x="6" y="1"/>
                      <a:pt x="6" y="1"/>
                    </a:cubicBezTo>
                    <a:cubicBezTo>
                      <a:pt x="5" y="0"/>
                      <a:pt x="3" y="0"/>
                      <a:pt x="1" y="1"/>
                    </a:cubicBezTo>
                    <a:cubicBezTo>
                      <a:pt x="0" y="3"/>
                      <a:pt x="0" y="5"/>
                      <a:pt x="1" y="6"/>
                    </a:cubicBezTo>
                    <a:lnTo>
                      <a:pt x="10" y="15"/>
                    </a:lnTo>
                    <a:close/>
                    <a:moveTo>
                      <a:pt x="10" y="15"/>
                    </a:moveTo>
                    <a:cubicBezTo>
                      <a:pt x="10" y="15"/>
                      <a:pt x="10" y="15"/>
                      <a:pt x="10" y="1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55" name="Freeform 106">
                <a:extLst>
                  <a:ext uri="{FF2B5EF4-FFF2-40B4-BE49-F238E27FC236}">
                    <a16:creationId xmlns:a16="http://schemas.microsoft.com/office/drawing/2014/main" id="{E5AA5D16-61A3-42DC-B83F-3383C2C56A69}"/>
                  </a:ext>
                </a:extLst>
              </p:cNvPr>
              <p:cNvSpPr>
                <a:spLocks noEditPoints="1"/>
              </p:cNvSpPr>
              <p:nvPr/>
            </p:nvSpPr>
            <p:spPr bwMode="auto">
              <a:xfrm>
                <a:off x="9286875" y="2919413"/>
                <a:ext cx="157163" cy="160338"/>
              </a:xfrm>
              <a:custGeom>
                <a:avLst/>
                <a:gdLst>
                  <a:gd name="T0" fmla="*/ 38 w 41"/>
                  <a:gd name="T1" fmla="*/ 0 h 42"/>
                  <a:gd name="T2" fmla="*/ 0 w 41"/>
                  <a:gd name="T3" fmla="*/ 39 h 42"/>
                  <a:gd name="T4" fmla="*/ 3 w 41"/>
                  <a:gd name="T5" fmla="*/ 42 h 42"/>
                  <a:gd name="T6" fmla="*/ 6 w 41"/>
                  <a:gd name="T7" fmla="*/ 39 h 42"/>
                  <a:gd name="T8" fmla="*/ 38 w 41"/>
                  <a:gd name="T9" fmla="*/ 7 h 42"/>
                  <a:gd name="T10" fmla="*/ 41 w 41"/>
                  <a:gd name="T11" fmla="*/ 4 h 42"/>
                  <a:gd name="T12" fmla="*/ 38 w 41"/>
                  <a:gd name="T13" fmla="*/ 0 h 42"/>
                  <a:gd name="T14" fmla="*/ 38 w 41"/>
                  <a:gd name="T15" fmla="*/ 0 h 42"/>
                  <a:gd name="T16" fmla="*/ 38 w 41"/>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42">
                    <a:moveTo>
                      <a:pt x="38" y="0"/>
                    </a:moveTo>
                    <a:cubicBezTo>
                      <a:pt x="17" y="0"/>
                      <a:pt x="0" y="18"/>
                      <a:pt x="0" y="39"/>
                    </a:cubicBezTo>
                    <a:cubicBezTo>
                      <a:pt x="0" y="41"/>
                      <a:pt x="1" y="42"/>
                      <a:pt x="3" y="42"/>
                    </a:cubicBezTo>
                    <a:cubicBezTo>
                      <a:pt x="5" y="42"/>
                      <a:pt x="6" y="41"/>
                      <a:pt x="6" y="39"/>
                    </a:cubicBezTo>
                    <a:cubicBezTo>
                      <a:pt x="6" y="21"/>
                      <a:pt x="20" y="7"/>
                      <a:pt x="38" y="7"/>
                    </a:cubicBezTo>
                    <a:cubicBezTo>
                      <a:pt x="40" y="7"/>
                      <a:pt x="41" y="5"/>
                      <a:pt x="41" y="4"/>
                    </a:cubicBezTo>
                    <a:cubicBezTo>
                      <a:pt x="41" y="2"/>
                      <a:pt x="40" y="0"/>
                      <a:pt x="38" y="0"/>
                    </a:cubicBezTo>
                    <a:close/>
                    <a:moveTo>
                      <a:pt x="38" y="0"/>
                    </a:moveTo>
                    <a:cubicBezTo>
                      <a:pt x="38" y="0"/>
                      <a:pt x="38" y="0"/>
                      <a:pt x="3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57" name="TextBox 56">
            <a:extLst>
              <a:ext uri="{FF2B5EF4-FFF2-40B4-BE49-F238E27FC236}">
                <a16:creationId xmlns:a16="http://schemas.microsoft.com/office/drawing/2014/main" id="{A82378E7-3BD7-4DFA-AD7C-FA0D7287AF55}"/>
              </a:ext>
            </a:extLst>
          </p:cNvPr>
          <p:cNvSpPr txBox="1"/>
          <p:nvPr/>
        </p:nvSpPr>
        <p:spPr>
          <a:xfrm>
            <a:off x="1204723" y="10860249"/>
            <a:ext cx="10701905"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 MAINTAIN GRANULAR SERVICE THROUGH PROSPECTIVE EXPERIENCE ENERGISTICAL PURSUE EXTENSIVE SERVICES AFTER TIMELY MATERIALS. </a:t>
            </a:r>
            <a:endParaRPr lang="en-US" sz="2700" dirty="0">
              <a:latin typeface="Poppins Medium" panose="00000600000000000000" pitchFamily="2" charset="0"/>
              <a:cs typeface="Poppins Medium" panose="00000600000000000000" pitchFamily="2" charset="0"/>
            </a:endParaRPr>
          </a:p>
        </p:txBody>
      </p:sp>
      <p:sp>
        <p:nvSpPr>
          <p:cNvPr id="6" name="Picture Placeholder 5">
            <a:extLst>
              <a:ext uri="{FF2B5EF4-FFF2-40B4-BE49-F238E27FC236}">
                <a16:creationId xmlns:a16="http://schemas.microsoft.com/office/drawing/2014/main" id="{4AD3515E-A96E-46B3-82B3-B67536426544}"/>
              </a:ext>
            </a:extLst>
          </p:cNvPr>
          <p:cNvSpPr>
            <a:spLocks noGrp="1"/>
          </p:cNvSpPr>
          <p:nvPr>
            <p:ph type="pic" sz="quarter" idx="10"/>
          </p:nvPr>
        </p:nvSpPr>
        <p:spPr/>
      </p:sp>
    </p:spTree>
    <p:extLst>
      <p:ext uri="{BB962C8B-B14F-4D97-AF65-F5344CB8AC3E}">
        <p14:creationId xmlns:p14="http://schemas.microsoft.com/office/powerpoint/2010/main" val="3285845462"/>
      </p:ext>
    </p:extLst>
  </p:cSld>
  <p:clrMapOvr>
    <a:masterClrMapping/>
  </p:clrMapOvr>
  <p:transition spd="slow" advClick="0" advTm="1000">
    <p:push/>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 name="Rectangle 67">
            <a:extLst>
              <a:ext uri="{FF2B5EF4-FFF2-40B4-BE49-F238E27FC236}">
                <a16:creationId xmlns:a16="http://schemas.microsoft.com/office/drawing/2014/main" id="{4B055B47-D84D-4605-A87E-0BA56157E68E}"/>
              </a:ext>
            </a:extLst>
          </p:cNvPr>
          <p:cNvSpPr/>
          <p:nvPr/>
        </p:nvSpPr>
        <p:spPr>
          <a:xfrm>
            <a:off x="0" y="8001000"/>
            <a:ext cx="24377649" cy="5714999"/>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Picture Placeholder 9">
            <a:extLst>
              <a:ext uri="{FF2B5EF4-FFF2-40B4-BE49-F238E27FC236}">
                <a16:creationId xmlns:a16="http://schemas.microsoft.com/office/drawing/2014/main" id="{C2C581E3-7EB8-4C1E-B9E5-80340035CCBE}"/>
              </a:ext>
            </a:extLst>
          </p:cNvPr>
          <p:cNvSpPr>
            <a:spLocks noGrp="1"/>
          </p:cNvSpPr>
          <p:nvPr>
            <p:ph type="pic" sz="quarter" idx="10"/>
          </p:nvPr>
        </p:nvSpPr>
        <p:spPr/>
      </p:sp>
      <p:sp>
        <p:nvSpPr>
          <p:cNvPr id="6" name="Picture Placeholder 5">
            <a:extLst>
              <a:ext uri="{FF2B5EF4-FFF2-40B4-BE49-F238E27FC236}">
                <a16:creationId xmlns:a16="http://schemas.microsoft.com/office/drawing/2014/main" id="{8D65E845-35A3-4C13-B80B-320A142D3D71}"/>
              </a:ext>
            </a:extLst>
          </p:cNvPr>
          <p:cNvSpPr>
            <a:spLocks noGrp="1"/>
          </p:cNvSpPr>
          <p:nvPr>
            <p:ph type="pic" sz="quarter" idx="11"/>
          </p:nvPr>
        </p:nvSpPr>
        <p:spPr/>
      </p:sp>
      <p:sp>
        <p:nvSpPr>
          <p:cNvPr id="8" name="Picture Placeholder 7">
            <a:extLst>
              <a:ext uri="{FF2B5EF4-FFF2-40B4-BE49-F238E27FC236}">
                <a16:creationId xmlns:a16="http://schemas.microsoft.com/office/drawing/2014/main" id="{742ECA0A-B979-491B-9A6F-F944A75B0C6F}"/>
              </a:ext>
            </a:extLst>
          </p:cNvPr>
          <p:cNvSpPr>
            <a:spLocks noGrp="1"/>
          </p:cNvSpPr>
          <p:nvPr>
            <p:ph type="pic" sz="quarter" idx="12"/>
          </p:nvPr>
        </p:nvSpPr>
        <p:spPr/>
      </p:sp>
      <p:sp>
        <p:nvSpPr>
          <p:cNvPr id="3" name="TextBox 2">
            <a:extLst>
              <a:ext uri="{FF2B5EF4-FFF2-40B4-BE49-F238E27FC236}">
                <a16:creationId xmlns:a16="http://schemas.microsoft.com/office/drawing/2014/main" id="{1866BA22-28C7-46F6-A9E0-59E01EAE8382}"/>
              </a:ext>
            </a:extLst>
          </p:cNvPr>
          <p:cNvSpPr txBox="1"/>
          <p:nvPr/>
        </p:nvSpPr>
        <p:spPr>
          <a:xfrm>
            <a:off x="1204725" y="2264849"/>
            <a:ext cx="8968282"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TEAM</a:t>
            </a:r>
            <a:r>
              <a:rPr lang="en-US" sz="12000" spc="600">
                <a:latin typeface="Bebas Neue Regular" panose="020B0606020202050201" pitchFamily="34" charset="0"/>
              </a:rPr>
              <a:t> MEMBERS</a:t>
            </a:r>
            <a:endParaRPr lang="ru-RU" sz="12000" spc="600">
              <a:latin typeface="+mj-lt"/>
            </a:endParaRPr>
          </a:p>
        </p:txBody>
      </p:sp>
      <p:sp>
        <p:nvSpPr>
          <p:cNvPr id="4" name="TextBox 3">
            <a:extLst>
              <a:ext uri="{FF2B5EF4-FFF2-40B4-BE49-F238E27FC236}">
                <a16:creationId xmlns:a16="http://schemas.microsoft.com/office/drawing/2014/main" id="{9346F329-31F6-4A63-BC80-8C8F38C083D0}"/>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5" name="Rectangle 4">
            <a:extLst>
              <a:ext uri="{FF2B5EF4-FFF2-40B4-BE49-F238E27FC236}">
                <a16:creationId xmlns:a16="http://schemas.microsoft.com/office/drawing/2014/main" id="{B7C21E06-662F-49A3-B052-24A31CA17017}"/>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Rectangle 10">
            <a:extLst>
              <a:ext uri="{FF2B5EF4-FFF2-40B4-BE49-F238E27FC236}">
                <a16:creationId xmlns:a16="http://schemas.microsoft.com/office/drawing/2014/main" id="{310C514C-CF35-438E-8A98-AB945B1D8149}"/>
              </a:ext>
            </a:extLst>
          </p:cNvPr>
          <p:cNvSpPr/>
          <p:nvPr/>
        </p:nvSpPr>
        <p:spPr>
          <a:xfrm>
            <a:off x="2247822" y="10689152"/>
            <a:ext cx="4530804" cy="14858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TextBox 12">
            <a:extLst>
              <a:ext uri="{FF2B5EF4-FFF2-40B4-BE49-F238E27FC236}">
                <a16:creationId xmlns:a16="http://schemas.microsoft.com/office/drawing/2014/main" id="{AF1799C0-2C22-4916-9BF0-11963C6CCE84}"/>
              </a:ext>
            </a:extLst>
          </p:cNvPr>
          <p:cNvSpPr txBox="1"/>
          <p:nvPr/>
        </p:nvSpPr>
        <p:spPr>
          <a:xfrm>
            <a:off x="2452790" y="10896160"/>
            <a:ext cx="4120868" cy="1061829"/>
          </a:xfrm>
          <a:prstGeom prst="rect">
            <a:avLst/>
          </a:prstGeom>
          <a:noFill/>
        </p:spPr>
        <p:txBody>
          <a:bodyPr wrap="square" rtlCol="0">
            <a:spAutoFit/>
          </a:bodyPr>
          <a:lstStyle/>
          <a:p>
            <a:pPr algn="ctr">
              <a:lnSpc>
                <a:spcPct val="120000"/>
              </a:lnSpc>
              <a:spcBef>
                <a:spcPts val="2400"/>
              </a:spcBef>
            </a:pPr>
            <a:r>
              <a:rPr lang="en-US" sz="2700" dirty="0">
                <a:solidFill>
                  <a:schemeClr val="bg1">
                    <a:lumMod val="95000"/>
                  </a:schemeClr>
                </a:solidFill>
                <a:latin typeface="+mj-lt"/>
                <a:cs typeface="Poppins" panose="00000500000000000000" pitchFamily="2" charset="0"/>
              </a:rPr>
              <a:t>Robert Smith</a:t>
            </a:r>
            <a:br>
              <a:rPr lang="en-US" sz="2700" dirty="0">
                <a:solidFill>
                  <a:schemeClr val="bg1">
                    <a:lumMod val="95000"/>
                  </a:schemeClr>
                </a:solidFill>
                <a:latin typeface="Poppins" panose="00000500000000000000" pitchFamily="2" charset="0"/>
                <a:cs typeface="Poppins" panose="00000500000000000000" pitchFamily="2" charset="0"/>
              </a:rPr>
            </a:br>
            <a:r>
              <a:rPr lang="en-US" sz="2700" i="1" dirty="0">
                <a:solidFill>
                  <a:schemeClr val="bg1">
                    <a:lumMod val="95000"/>
                  </a:schemeClr>
                </a:solidFill>
                <a:latin typeface="+mn-lt"/>
                <a:cs typeface="Poppins" panose="00000500000000000000" pitchFamily="2" charset="0"/>
              </a:rPr>
              <a:t>General Director</a:t>
            </a:r>
          </a:p>
        </p:txBody>
      </p:sp>
      <p:sp>
        <p:nvSpPr>
          <p:cNvPr id="20" name="Rectangle 19">
            <a:extLst>
              <a:ext uri="{FF2B5EF4-FFF2-40B4-BE49-F238E27FC236}">
                <a16:creationId xmlns:a16="http://schemas.microsoft.com/office/drawing/2014/main" id="{4EFFF857-086C-443B-B8C8-AEBC36F8E685}"/>
              </a:ext>
            </a:extLst>
          </p:cNvPr>
          <p:cNvSpPr/>
          <p:nvPr/>
        </p:nvSpPr>
        <p:spPr>
          <a:xfrm>
            <a:off x="17675224" y="10689152"/>
            <a:ext cx="4530804" cy="14858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1" name="TextBox 20">
            <a:extLst>
              <a:ext uri="{FF2B5EF4-FFF2-40B4-BE49-F238E27FC236}">
                <a16:creationId xmlns:a16="http://schemas.microsoft.com/office/drawing/2014/main" id="{FE070A78-167C-4FE3-99A6-C4081D347D2F}"/>
              </a:ext>
            </a:extLst>
          </p:cNvPr>
          <p:cNvSpPr txBox="1"/>
          <p:nvPr/>
        </p:nvSpPr>
        <p:spPr>
          <a:xfrm>
            <a:off x="17880192" y="10896160"/>
            <a:ext cx="4120868" cy="1061829"/>
          </a:xfrm>
          <a:prstGeom prst="rect">
            <a:avLst/>
          </a:prstGeom>
          <a:noFill/>
        </p:spPr>
        <p:txBody>
          <a:bodyPr wrap="square" rtlCol="0">
            <a:spAutoFit/>
          </a:bodyPr>
          <a:lstStyle/>
          <a:p>
            <a:pPr algn="ctr">
              <a:lnSpc>
                <a:spcPct val="120000"/>
              </a:lnSpc>
              <a:spcBef>
                <a:spcPts val="2400"/>
              </a:spcBef>
            </a:pPr>
            <a:r>
              <a:rPr lang="en-US" sz="2700" dirty="0">
                <a:solidFill>
                  <a:schemeClr val="bg1">
                    <a:lumMod val="95000"/>
                  </a:schemeClr>
                </a:solidFill>
                <a:latin typeface="+mj-lt"/>
                <a:cs typeface="Poppins" panose="00000500000000000000" pitchFamily="2" charset="0"/>
              </a:rPr>
              <a:t>Anna Frost</a:t>
            </a:r>
            <a:br>
              <a:rPr lang="en-US" sz="2700" dirty="0">
                <a:solidFill>
                  <a:schemeClr val="bg1">
                    <a:lumMod val="95000"/>
                  </a:schemeClr>
                </a:solidFill>
                <a:latin typeface="Poppins" panose="00000500000000000000" pitchFamily="2" charset="0"/>
                <a:cs typeface="Poppins" panose="00000500000000000000" pitchFamily="2" charset="0"/>
              </a:rPr>
            </a:br>
            <a:r>
              <a:rPr lang="en-US" sz="2700" i="1" dirty="0">
                <a:solidFill>
                  <a:schemeClr val="bg1">
                    <a:lumMod val="95000"/>
                  </a:schemeClr>
                </a:solidFill>
                <a:latin typeface="+mn-lt"/>
                <a:cs typeface="Poppins" panose="00000500000000000000" pitchFamily="2" charset="0"/>
              </a:rPr>
              <a:t>Project Manager</a:t>
            </a:r>
          </a:p>
        </p:txBody>
      </p:sp>
      <p:sp>
        <p:nvSpPr>
          <p:cNvPr id="24" name="Rectangle 23">
            <a:extLst>
              <a:ext uri="{FF2B5EF4-FFF2-40B4-BE49-F238E27FC236}">
                <a16:creationId xmlns:a16="http://schemas.microsoft.com/office/drawing/2014/main" id="{4B4387E1-4995-45C7-A2A7-9247860279ED}"/>
              </a:ext>
            </a:extLst>
          </p:cNvPr>
          <p:cNvSpPr/>
          <p:nvPr/>
        </p:nvSpPr>
        <p:spPr>
          <a:xfrm>
            <a:off x="9961523" y="10689152"/>
            <a:ext cx="4530804" cy="1485816"/>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25" name="TextBox 24">
            <a:extLst>
              <a:ext uri="{FF2B5EF4-FFF2-40B4-BE49-F238E27FC236}">
                <a16:creationId xmlns:a16="http://schemas.microsoft.com/office/drawing/2014/main" id="{61E21650-BE72-4DBA-B4D7-00E2A718190D}"/>
              </a:ext>
            </a:extLst>
          </p:cNvPr>
          <p:cNvSpPr txBox="1"/>
          <p:nvPr/>
        </p:nvSpPr>
        <p:spPr>
          <a:xfrm>
            <a:off x="10166491" y="10896160"/>
            <a:ext cx="4120868" cy="1061829"/>
          </a:xfrm>
          <a:prstGeom prst="rect">
            <a:avLst/>
          </a:prstGeom>
          <a:noFill/>
        </p:spPr>
        <p:txBody>
          <a:bodyPr wrap="square" rtlCol="0">
            <a:spAutoFit/>
          </a:bodyPr>
          <a:lstStyle/>
          <a:p>
            <a:pPr algn="ctr">
              <a:lnSpc>
                <a:spcPct val="120000"/>
              </a:lnSpc>
              <a:spcBef>
                <a:spcPts val="2400"/>
              </a:spcBef>
            </a:pPr>
            <a:r>
              <a:rPr lang="en-US" sz="2700" dirty="0">
                <a:solidFill>
                  <a:schemeClr val="bg1">
                    <a:lumMod val="95000"/>
                  </a:schemeClr>
                </a:solidFill>
                <a:latin typeface="+mj-lt"/>
                <a:cs typeface="Poppins" panose="00000500000000000000" pitchFamily="2" charset="0"/>
              </a:rPr>
              <a:t>Marta Wins</a:t>
            </a:r>
            <a:br>
              <a:rPr lang="en-US" sz="2700" dirty="0">
                <a:solidFill>
                  <a:schemeClr val="bg1">
                    <a:lumMod val="95000"/>
                  </a:schemeClr>
                </a:solidFill>
                <a:latin typeface="Poppins" panose="00000500000000000000" pitchFamily="2" charset="0"/>
                <a:cs typeface="Poppins" panose="00000500000000000000" pitchFamily="2" charset="0"/>
              </a:rPr>
            </a:br>
            <a:r>
              <a:rPr lang="en-US" sz="2700" i="1" dirty="0">
                <a:solidFill>
                  <a:schemeClr val="bg1">
                    <a:lumMod val="95000"/>
                  </a:schemeClr>
                </a:solidFill>
                <a:latin typeface="+mn-lt"/>
                <a:cs typeface="Poppins" panose="00000500000000000000" pitchFamily="2" charset="0"/>
              </a:rPr>
              <a:t>Creative Director</a:t>
            </a:r>
          </a:p>
        </p:txBody>
      </p:sp>
      <p:sp>
        <p:nvSpPr>
          <p:cNvPr id="67" name="TextBox 66">
            <a:extLst>
              <a:ext uri="{FF2B5EF4-FFF2-40B4-BE49-F238E27FC236}">
                <a16:creationId xmlns:a16="http://schemas.microsoft.com/office/drawing/2014/main" id="{5E792657-4FB5-42D4-B965-0ED32D1BC479}"/>
              </a:ext>
            </a:extLst>
          </p:cNvPr>
          <p:cNvSpPr txBox="1"/>
          <p:nvPr/>
        </p:nvSpPr>
        <p:spPr>
          <a:xfrm>
            <a:off x="12798425" y="1541032"/>
            <a:ext cx="10701905" cy="1788951"/>
          </a:xfrm>
          <a:prstGeom prst="rect">
            <a:avLst/>
          </a:prstGeom>
          <a:noFill/>
        </p:spPr>
        <p:txBody>
          <a:bodyPr wrap="square" rtlCol="0">
            <a:spAutoFit/>
          </a:bodyPr>
          <a:lstStyle/>
          <a:p>
            <a:pPr>
              <a:lnSpc>
                <a:spcPct val="140000"/>
              </a:lnSpc>
            </a:pPr>
            <a:r>
              <a:rPr lang="en-US" sz="2700">
                <a:latin typeface="Poppins Medium" panose="00000600000000000000" pitchFamily="2" charset="0"/>
                <a:cs typeface="Poppins Medium" panose="00000600000000000000" pitchFamily="2" charset="0"/>
              </a:rPr>
              <a:t>DYNAMICAL MAINTAIN GRANULAR SERVICE THROUGH PROSPECTIVE EXPERIENCE ENERGISTICAL PURSUE EXTENSIVE SERVICES AFTER TIMELY MATERIALS. </a:t>
            </a:r>
            <a:endParaRPr lang="en-US" sz="2700" dirty="0">
              <a:latin typeface="Poppins Medium" panose="00000600000000000000" pitchFamily="2" charset="0"/>
              <a:cs typeface="Poppins Medium" panose="00000600000000000000" pitchFamily="2" charset="0"/>
            </a:endParaRPr>
          </a:p>
        </p:txBody>
      </p:sp>
    </p:spTree>
    <p:extLst>
      <p:ext uri="{BB962C8B-B14F-4D97-AF65-F5344CB8AC3E}">
        <p14:creationId xmlns:p14="http://schemas.microsoft.com/office/powerpoint/2010/main" val="2070809876"/>
      </p:ext>
    </p:extLst>
  </p:cSld>
  <p:clrMapOvr>
    <a:masterClrMapping/>
  </p:clrMapOvr>
  <p:transition spd="slow" advClick="0" advTm="1000">
    <p:push/>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4FA2A6C1-1E09-4CC9-A637-A697B52E30B9}"/>
              </a:ext>
            </a:extLst>
          </p:cNvPr>
          <p:cNvSpPr>
            <a:spLocks noGrp="1"/>
          </p:cNvSpPr>
          <p:nvPr>
            <p:ph type="pic" sz="quarter" idx="10"/>
          </p:nvPr>
        </p:nvSpPr>
        <p:spPr/>
      </p:sp>
      <p:grpSp>
        <p:nvGrpSpPr>
          <p:cNvPr id="10" name="Group 9">
            <a:extLst>
              <a:ext uri="{FF2B5EF4-FFF2-40B4-BE49-F238E27FC236}">
                <a16:creationId xmlns:a16="http://schemas.microsoft.com/office/drawing/2014/main" id="{68525AC7-2984-490F-9BC1-C803889B6A0C}"/>
              </a:ext>
            </a:extLst>
          </p:cNvPr>
          <p:cNvGrpSpPr/>
          <p:nvPr/>
        </p:nvGrpSpPr>
        <p:grpSpPr>
          <a:xfrm>
            <a:off x="13331825" y="7592605"/>
            <a:ext cx="1752600" cy="1752600"/>
            <a:chOff x="13168123" y="7391400"/>
            <a:chExt cx="1752600" cy="1752600"/>
          </a:xfrm>
        </p:grpSpPr>
        <p:sp>
          <p:nvSpPr>
            <p:cNvPr id="11" name="Oval 10">
              <a:extLst>
                <a:ext uri="{FF2B5EF4-FFF2-40B4-BE49-F238E27FC236}">
                  <a16:creationId xmlns:a16="http://schemas.microsoft.com/office/drawing/2014/main" id="{0A99ACBE-5D76-4F8E-9FD8-0C35C1DB0FB2}"/>
                </a:ext>
              </a:extLst>
            </p:cNvPr>
            <p:cNvSpPr/>
            <p:nvPr/>
          </p:nvSpPr>
          <p:spPr>
            <a:xfrm>
              <a:off x="13168123" y="7391400"/>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2" name="Group 11">
              <a:extLst>
                <a:ext uri="{FF2B5EF4-FFF2-40B4-BE49-F238E27FC236}">
                  <a16:creationId xmlns:a16="http://schemas.microsoft.com/office/drawing/2014/main" id="{7C2A5571-3B52-47AC-B673-CD968E3C9361}"/>
                </a:ext>
              </a:extLst>
            </p:cNvPr>
            <p:cNvGrpSpPr/>
            <p:nvPr/>
          </p:nvGrpSpPr>
          <p:grpSpPr>
            <a:xfrm>
              <a:off x="13695806" y="7828291"/>
              <a:ext cx="697233" cy="834512"/>
              <a:chOff x="10420350" y="2754313"/>
              <a:chExt cx="612775" cy="733425"/>
            </a:xfrm>
            <a:solidFill>
              <a:schemeClr val="tx1"/>
            </a:solidFill>
          </p:grpSpPr>
          <p:sp>
            <p:nvSpPr>
              <p:cNvPr id="13" name="Freeform 110">
                <a:extLst>
                  <a:ext uri="{FF2B5EF4-FFF2-40B4-BE49-F238E27FC236}">
                    <a16:creationId xmlns:a16="http://schemas.microsoft.com/office/drawing/2014/main" id="{A8BB1E71-4AE7-4526-8E31-2E33FEBEB08F}"/>
                  </a:ext>
                </a:extLst>
              </p:cNvPr>
              <p:cNvSpPr>
                <a:spLocks noEditPoints="1"/>
              </p:cNvSpPr>
              <p:nvPr/>
            </p:nvSpPr>
            <p:spPr bwMode="auto">
              <a:xfrm>
                <a:off x="10420350" y="2754313"/>
                <a:ext cx="612775" cy="733425"/>
              </a:xfrm>
              <a:custGeom>
                <a:avLst/>
                <a:gdLst>
                  <a:gd name="T0" fmla="*/ 157 w 160"/>
                  <a:gd name="T1" fmla="*/ 186 h 192"/>
                  <a:gd name="T2" fmla="*/ 147 w 160"/>
                  <a:gd name="T3" fmla="*/ 186 h 192"/>
                  <a:gd name="T4" fmla="*/ 147 w 160"/>
                  <a:gd name="T5" fmla="*/ 173 h 192"/>
                  <a:gd name="T6" fmla="*/ 131 w 160"/>
                  <a:gd name="T7" fmla="*/ 173 h 192"/>
                  <a:gd name="T8" fmla="*/ 131 w 160"/>
                  <a:gd name="T9" fmla="*/ 140 h 192"/>
                  <a:gd name="T10" fmla="*/ 120 w 160"/>
                  <a:gd name="T11" fmla="*/ 119 h 192"/>
                  <a:gd name="T12" fmla="*/ 86 w 160"/>
                  <a:gd name="T13" fmla="*/ 96 h 192"/>
                  <a:gd name="T14" fmla="*/ 120 w 160"/>
                  <a:gd name="T15" fmla="*/ 73 h 192"/>
                  <a:gd name="T16" fmla="*/ 131 w 160"/>
                  <a:gd name="T17" fmla="*/ 52 h 192"/>
                  <a:gd name="T18" fmla="*/ 131 w 160"/>
                  <a:gd name="T19" fmla="*/ 19 h 192"/>
                  <a:gd name="T20" fmla="*/ 147 w 160"/>
                  <a:gd name="T21" fmla="*/ 19 h 192"/>
                  <a:gd name="T22" fmla="*/ 147 w 160"/>
                  <a:gd name="T23" fmla="*/ 6 h 192"/>
                  <a:gd name="T24" fmla="*/ 157 w 160"/>
                  <a:gd name="T25" fmla="*/ 6 h 192"/>
                  <a:gd name="T26" fmla="*/ 160 w 160"/>
                  <a:gd name="T27" fmla="*/ 3 h 192"/>
                  <a:gd name="T28" fmla="*/ 157 w 160"/>
                  <a:gd name="T29" fmla="*/ 0 h 192"/>
                  <a:gd name="T30" fmla="*/ 3 w 160"/>
                  <a:gd name="T31" fmla="*/ 0 h 192"/>
                  <a:gd name="T32" fmla="*/ 0 w 160"/>
                  <a:gd name="T33" fmla="*/ 3 h 192"/>
                  <a:gd name="T34" fmla="*/ 3 w 160"/>
                  <a:gd name="T35" fmla="*/ 6 h 192"/>
                  <a:gd name="T36" fmla="*/ 13 w 160"/>
                  <a:gd name="T37" fmla="*/ 6 h 192"/>
                  <a:gd name="T38" fmla="*/ 13 w 160"/>
                  <a:gd name="T39" fmla="*/ 19 h 192"/>
                  <a:gd name="T40" fmla="*/ 29 w 160"/>
                  <a:gd name="T41" fmla="*/ 19 h 192"/>
                  <a:gd name="T42" fmla="*/ 29 w 160"/>
                  <a:gd name="T43" fmla="*/ 52 h 192"/>
                  <a:gd name="T44" fmla="*/ 40 w 160"/>
                  <a:gd name="T45" fmla="*/ 73 h 192"/>
                  <a:gd name="T46" fmla="*/ 74 w 160"/>
                  <a:gd name="T47" fmla="*/ 96 h 192"/>
                  <a:gd name="T48" fmla="*/ 40 w 160"/>
                  <a:gd name="T49" fmla="*/ 119 h 192"/>
                  <a:gd name="T50" fmla="*/ 29 w 160"/>
                  <a:gd name="T51" fmla="*/ 140 h 192"/>
                  <a:gd name="T52" fmla="*/ 29 w 160"/>
                  <a:gd name="T53" fmla="*/ 173 h 192"/>
                  <a:gd name="T54" fmla="*/ 13 w 160"/>
                  <a:gd name="T55" fmla="*/ 173 h 192"/>
                  <a:gd name="T56" fmla="*/ 13 w 160"/>
                  <a:gd name="T57" fmla="*/ 186 h 192"/>
                  <a:gd name="T58" fmla="*/ 3 w 160"/>
                  <a:gd name="T59" fmla="*/ 186 h 192"/>
                  <a:gd name="T60" fmla="*/ 0 w 160"/>
                  <a:gd name="T61" fmla="*/ 189 h 192"/>
                  <a:gd name="T62" fmla="*/ 3 w 160"/>
                  <a:gd name="T63" fmla="*/ 192 h 192"/>
                  <a:gd name="T64" fmla="*/ 157 w 160"/>
                  <a:gd name="T65" fmla="*/ 192 h 192"/>
                  <a:gd name="T66" fmla="*/ 160 w 160"/>
                  <a:gd name="T67" fmla="*/ 189 h 192"/>
                  <a:gd name="T68" fmla="*/ 157 w 160"/>
                  <a:gd name="T69" fmla="*/ 186 h 192"/>
                  <a:gd name="T70" fmla="*/ 19 w 160"/>
                  <a:gd name="T71" fmla="*/ 13 h 192"/>
                  <a:gd name="T72" fmla="*/ 19 w 160"/>
                  <a:gd name="T73" fmla="*/ 6 h 192"/>
                  <a:gd name="T74" fmla="*/ 141 w 160"/>
                  <a:gd name="T75" fmla="*/ 6 h 192"/>
                  <a:gd name="T76" fmla="*/ 141 w 160"/>
                  <a:gd name="T77" fmla="*/ 13 h 192"/>
                  <a:gd name="T78" fmla="*/ 19 w 160"/>
                  <a:gd name="T79" fmla="*/ 13 h 192"/>
                  <a:gd name="T80" fmla="*/ 44 w 160"/>
                  <a:gd name="T81" fmla="*/ 68 h 192"/>
                  <a:gd name="T82" fmla="*/ 35 w 160"/>
                  <a:gd name="T83" fmla="*/ 52 h 192"/>
                  <a:gd name="T84" fmla="*/ 35 w 160"/>
                  <a:gd name="T85" fmla="*/ 19 h 192"/>
                  <a:gd name="T86" fmla="*/ 125 w 160"/>
                  <a:gd name="T87" fmla="*/ 19 h 192"/>
                  <a:gd name="T88" fmla="*/ 125 w 160"/>
                  <a:gd name="T89" fmla="*/ 52 h 192"/>
                  <a:gd name="T90" fmla="*/ 116 w 160"/>
                  <a:gd name="T91" fmla="*/ 68 h 192"/>
                  <a:gd name="T92" fmla="*/ 80 w 160"/>
                  <a:gd name="T93" fmla="*/ 92 h 192"/>
                  <a:gd name="T94" fmla="*/ 44 w 160"/>
                  <a:gd name="T95" fmla="*/ 68 h 192"/>
                  <a:gd name="T96" fmla="*/ 35 w 160"/>
                  <a:gd name="T97" fmla="*/ 140 h 192"/>
                  <a:gd name="T98" fmla="*/ 44 w 160"/>
                  <a:gd name="T99" fmla="*/ 124 h 192"/>
                  <a:gd name="T100" fmla="*/ 80 w 160"/>
                  <a:gd name="T101" fmla="*/ 100 h 192"/>
                  <a:gd name="T102" fmla="*/ 116 w 160"/>
                  <a:gd name="T103" fmla="*/ 124 h 192"/>
                  <a:gd name="T104" fmla="*/ 125 w 160"/>
                  <a:gd name="T105" fmla="*/ 140 h 192"/>
                  <a:gd name="T106" fmla="*/ 125 w 160"/>
                  <a:gd name="T107" fmla="*/ 173 h 192"/>
                  <a:gd name="T108" fmla="*/ 35 w 160"/>
                  <a:gd name="T109" fmla="*/ 173 h 192"/>
                  <a:gd name="T110" fmla="*/ 35 w 160"/>
                  <a:gd name="T111" fmla="*/ 140 h 192"/>
                  <a:gd name="T112" fmla="*/ 19 w 160"/>
                  <a:gd name="T113" fmla="*/ 179 h 192"/>
                  <a:gd name="T114" fmla="*/ 141 w 160"/>
                  <a:gd name="T115" fmla="*/ 179 h 192"/>
                  <a:gd name="T116" fmla="*/ 141 w 160"/>
                  <a:gd name="T117" fmla="*/ 186 h 192"/>
                  <a:gd name="T118" fmla="*/ 19 w 160"/>
                  <a:gd name="T119" fmla="*/ 186 h 192"/>
                  <a:gd name="T120" fmla="*/ 19 w 160"/>
                  <a:gd name="T121" fmla="*/ 179 h 192"/>
                  <a:gd name="T122" fmla="*/ 19 w 160"/>
                  <a:gd name="T123" fmla="*/ 179 h 192"/>
                  <a:gd name="T124" fmla="*/ 19 w 160"/>
                  <a:gd name="T125" fmla="*/ 179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160" h="192">
                    <a:moveTo>
                      <a:pt x="157" y="186"/>
                    </a:moveTo>
                    <a:cubicBezTo>
                      <a:pt x="147" y="186"/>
                      <a:pt x="147" y="186"/>
                      <a:pt x="147" y="186"/>
                    </a:cubicBezTo>
                    <a:cubicBezTo>
                      <a:pt x="147" y="173"/>
                      <a:pt x="147" y="173"/>
                      <a:pt x="147" y="173"/>
                    </a:cubicBezTo>
                    <a:cubicBezTo>
                      <a:pt x="131" y="173"/>
                      <a:pt x="131" y="173"/>
                      <a:pt x="131" y="173"/>
                    </a:cubicBezTo>
                    <a:cubicBezTo>
                      <a:pt x="131" y="140"/>
                      <a:pt x="131" y="140"/>
                      <a:pt x="131" y="140"/>
                    </a:cubicBezTo>
                    <a:cubicBezTo>
                      <a:pt x="131" y="131"/>
                      <a:pt x="127" y="123"/>
                      <a:pt x="120" y="119"/>
                    </a:cubicBezTo>
                    <a:cubicBezTo>
                      <a:pt x="86" y="96"/>
                      <a:pt x="86" y="96"/>
                      <a:pt x="86" y="96"/>
                    </a:cubicBezTo>
                    <a:cubicBezTo>
                      <a:pt x="120" y="73"/>
                      <a:pt x="120" y="73"/>
                      <a:pt x="120" y="73"/>
                    </a:cubicBezTo>
                    <a:cubicBezTo>
                      <a:pt x="127" y="69"/>
                      <a:pt x="131" y="61"/>
                      <a:pt x="131" y="52"/>
                    </a:cubicBezTo>
                    <a:cubicBezTo>
                      <a:pt x="131" y="19"/>
                      <a:pt x="131" y="19"/>
                      <a:pt x="131" y="19"/>
                    </a:cubicBezTo>
                    <a:cubicBezTo>
                      <a:pt x="147" y="19"/>
                      <a:pt x="147" y="19"/>
                      <a:pt x="147" y="19"/>
                    </a:cubicBezTo>
                    <a:cubicBezTo>
                      <a:pt x="147" y="6"/>
                      <a:pt x="147" y="6"/>
                      <a:pt x="147" y="6"/>
                    </a:cubicBezTo>
                    <a:cubicBezTo>
                      <a:pt x="157" y="6"/>
                      <a:pt x="157" y="6"/>
                      <a:pt x="157" y="6"/>
                    </a:cubicBezTo>
                    <a:cubicBezTo>
                      <a:pt x="159" y="6"/>
                      <a:pt x="160" y="5"/>
                      <a:pt x="160" y="3"/>
                    </a:cubicBezTo>
                    <a:cubicBezTo>
                      <a:pt x="160" y="1"/>
                      <a:pt x="159" y="0"/>
                      <a:pt x="157" y="0"/>
                    </a:cubicBezTo>
                    <a:cubicBezTo>
                      <a:pt x="3" y="0"/>
                      <a:pt x="3" y="0"/>
                      <a:pt x="3" y="0"/>
                    </a:cubicBezTo>
                    <a:cubicBezTo>
                      <a:pt x="1" y="0"/>
                      <a:pt x="0" y="1"/>
                      <a:pt x="0" y="3"/>
                    </a:cubicBezTo>
                    <a:cubicBezTo>
                      <a:pt x="0" y="5"/>
                      <a:pt x="1" y="6"/>
                      <a:pt x="3" y="6"/>
                    </a:cubicBezTo>
                    <a:cubicBezTo>
                      <a:pt x="13" y="6"/>
                      <a:pt x="13" y="6"/>
                      <a:pt x="13" y="6"/>
                    </a:cubicBezTo>
                    <a:cubicBezTo>
                      <a:pt x="13" y="19"/>
                      <a:pt x="13" y="19"/>
                      <a:pt x="13" y="19"/>
                    </a:cubicBezTo>
                    <a:cubicBezTo>
                      <a:pt x="29" y="19"/>
                      <a:pt x="29" y="19"/>
                      <a:pt x="29" y="19"/>
                    </a:cubicBezTo>
                    <a:cubicBezTo>
                      <a:pt x="29" y="52"/>
                      <a:pt x="29" y="52"/>
                      <a:pt x="29" y="52"/>
                    </a:cubicBezTo>
                    <a:cubicBezTo>
                      <a:pt x="29" y="61"/>
                      <a:pt x="33" y="69"/>
                      <a:pt x="40" y="73"/>
                    </a:cubicBezTo>
                    <a:cubicBezTo>
                      <a:pt x="74" y="96"/>
                      <a:pt x="74" y="96"/>
                      <a:pt x="74" y="96"/>
                    </a:cubicBezTo>
                    <a:cubicBezTo>
                      <a:pt x="40" y="119"/>
                      <a:pt x="40" y="119"/>
                      <a:pt x="40" y="119"/>
                    </a:cubicBezTo>
                    <a:cubicBezTo>
                      <a:pt x="33" y="123"/>
                      <a:pt x="29" y="131"/>
                      <a:pt x="29" y="140"/>
                    </a:cubicBezTo>
                    <a:cubicBezTo>
                      <a:pt x="29" y="173"/>
                      <a:pt x="29" y="173"/>
                      <a:pt x="29" y="173"/>
                    </a:cubicBezTo>
                    <a:cubicBezTo>
                      <a:pt x="13" y="173"/>
                      <a:pt x="13" y="173"/>
                      <a:pt x="13" y="173"/>
                    </a:cubicBezTo>
                    <a:cubicBezTo>
                      <a:pt x="13" y="186"/>
                      <a:pt x="13" y="186"/>
                      <a:pt x="13" y="186"/>
                    </a:cubicBezTo>
                    <a:cubicBezTo>
                      <a:pt x="3" y="186"/>
                      <a:pt x="3" y="186"/>
                      <a:pt x="3" y="186"/>
                    </a:cubicBezTo>
                    <a:cubicBezTo>
                      <a:pt x="1" y="186"/>
                      <a:pt x="0" y="187"/>
                      <a:pt x="0" y="189"/>
                    </a:cubicBezTo>
                    <a:cubicBezTo>
                      <a:pt x="0" y="191"/>
                      <a:pt x="1" y="192"/>
                      <a:pt x="3" y="192"/>
                    </a:cubicBezTo>
                    <a:cubicBezTo>
                      <a:pt x="157" y="192"/>
                      <a:pt x="157" y="192"/>
                      <a:pt x="157" y="192"/>
                    </a:cubicBezTo>
                    <a:cubicBezTo>
                      <a:pt x="159" y="192"/>
                      <a:pt x="160" y="191"/>
                      <a:pt x="160" y="189"/>
                    </a:cubicBezTo>
                    <a:cubicBezTo>
                      <a:pt x="160" y="187"/>
                      <a:pt x="159" y="186"/>
                      <a:pt x="157" y="186"/>
                    </a:cubicBezTo>
                    <a:close/>
                    <a:moveTo>
                      <a:pt x="19" y="13"/>
                    </a:moveTo>
                    <a:cubicBezTo>
                      <a:pt x="19" y="6"/>
                      <a:pt x="19" y="6"/>
                      <a:pt x="19" y="6"/>
                    </a:cubicBezTo>
                    <a:cubicBezTo>
                      <a:pt x="141" y="6"/>
                      <a:pt x="141" y="6"/>
                      <a:pt x="141" y="6"/>
                    </a:cubicBezTo>
                    <a:cubicBezTo>
                      <a:pt x="141" y="13"/>
                      <a:pt x="141" y="13"/>
                      <a:pt x="141" y="13"/>
                    </a:cubicBezTo>
                    <a:lnTo>
                      <a:pt x="19" y="13"/>
                    </a:lnTo>
                    <a:close/>
                    <a:moveTo>
                      <a:pt x="44" y="68"/>
                    </a:moveTo>
                    <a:cubicBezTo>
                      <a:pt x="38" y="64"/>
                      <a:pt x="35" y="58"/>
                      <a:pt x="35" y="52"/>
                    </a:cubicBezTo>
                    <a:cubicBezTo>
                      <a:pt x="35" y="19"/>
                      <a:pt x="35" y="19"/>
                      <a:pt x="35" y="19"/>
                    </a:cubicBezTo>
                    <a:cubicBezTo>
                      <a:pt x="125" y="19"/>
                      <a:pt x="125" y="19"/>
                      <a:pt x="125" y="19"/>
                    </a:cubicBezTo>
                    <a:cubicBezTo>
                      <a:pt x="125" y="52"/>
                      <a:pt x="125" y="52"/>
                      <a:pt x="125" y="52"/>
                    </a:cubicBezTo>
                    <a:cubicBezTo>
                      <a:pt x="125" y="58"/>
                      <a:pt x="122" y="64"/>
                      <a:pt x="116" y="68"/>
                    </a:cubicBezTo>
                    <a:cubicBezTo>
                      <a:pt x="80" y="92"/>
                      <a:pt x="80" y="92"/>
                      <a:pt x="80" y="92"/>
                    </a:cubicBezTo>
                    <a:lnTo>
                      <a:pt x="44" y="68"/>
                    </a:lnTo>
                    <a:close/>
                    <a:moveTo>
                      <a:pt x="35" y="140"/>
                    </a:moveTo>
                    <a:cubicBezTo>
                      <a:pt x="35" y="134"/>
                      <a:pt x="38" y="128"/>
                      <a:pt x="44" y="124"/>
                    </a:cubicBezTo>
                    <a:cubicBezTo>
                      <a:pt x="80" y="100"/>
                      <a:pt x="80" y="100"/>
                      <a:pt x="80" y="100"/>
                    </a:cubicBezTo>
                    <a:cubicBezTo>
                      <a:pt x="116" y="124"/>
                      <a:pt x="116" y="124"/>
                      <a:pt x="116" y="124"/>
                    </a:cubicBezTo>
                    <a:cubicBezTo>
                      <a:pt x="122" y="128"/>
                      <a:pt x="125" y="134"/>
                      <a:pt x="125" y="140"/>
                    </a:cubicBezTo>
                    <a:cubicBezTo>
                      <a:pt x="125" y="173"/>
                      <a:pt x="125" y="173"/>
                      <a:pt x="125" y="173"/>
                    </a:cubicBezTo>
                    <a:cubicBezTo>
                      <a:pt x="35" y="173"/>
                      <a:pt x="35" y="173"/>
                      <a:pt x="35" y="173"/>
                    </a:cubicBezTo>
                    <a:lnTo>
                      <a:pt x="35" y="140"/>
                    </a:lnTo>
                    <a:close/>
                    <a:moveTo>
                      <a:pt x="19" y="179"/>
                    </a:moveTo>
                    <a:cubicBezTo>
                      <a:pt x="141" y="179"/>
                      <a:pt x="141" y="179"/>
                      <a:pt x="141" y="179"/>
                    </a:cubicBezTo>
                    <a:cubicBezTo>
                      <a:pt x="141" y="186"/>
                      <a:pt x="141" y="186"/>
                      <a:pt x="141" y="186"/>
                    </a:cubicBezTo>
                    <a:cubicBezTo>
                      <a:pt x="19" y="186"/>
                      <a:pt x="19" y="186"/>
                      <a:pt x="19" y="186"/>
                    </a:cubicBezTo>
                    <a:lnTo>
                      <a:pt x="19" y="179"/>
                    </a:lnTo>
                    <a:close/>
                    <a:moveTo>
                      <a:pt x="19" y="179"/>
                    </a:moveTo>
                    <a:cubicBezTo>
                      <a:pt x="19" y="179"/>
                      <a:pt x="19" y="179"/>
                      <a:pt x="19" y="17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4" name="Freeform 111">
                <a:extLst>
                  <a:ext uri="{FF2B5EF4-FFF2-40B4-BE49-F238E27FC236}">
                    <a16:creationId xmlns:a16="http://schemas.microsoft.com/office/drawing/2014/main" id="{AE133FB5-0C79-4497-A1E3-9A89D09765A8}"/>
                  </a:ext>
                </a:extLst>
              </p:cNvPr>
              <p:cNvSpPr>
                <a:spLocks noEditPoints="1"/>
              </p:cNvSpPr>
              <p:nvPr/>
            </p:nvSpPr>
            <p:spPr bwMode="auto">
              <a:xfrm>
                <a:off x="10580688" y="2914651"/>
                <a:ext cx="100012" cy="119063"/>
              </a:xfrm>
              <a:custGeom>
                <a:avLst/>
                <a:gdLst>
                  <a:gd name="T0" fmla="*/ 9 w 26"/>
                  <a:gd name="T1" fmla="*/ 15 h 31"/>
                  <a:gd name="T2" fmla="*/ 6 w 26"/>
                  <a:gd name="T3" fmla="*/ 10 h 31"/>
                  <a:gd name="T4" fmla="*/ 6 w 26"/>
                  <a:gd name="T5" fmla="*/ 3 h 31"/>
                  <a:gd name="T6" fmla="*/ 3 w 26"/>
                  <a:gd name="T7" fmla="*/ 0 h 31"/>
                  <a:gd name="T8" fmla="*/ 0 w 26"/>
                  <a:gd name="T9" fmla="*/ 3 h 31"/>
                  <a:gd name="T10" fmla="*/ 0 w 26"/>
                  <a:gd name="T11" fmla="*/ 10 h 31"/>
                  <a:gd name="T12" fmla="*/ 5 w 26"/>
                  <a:gd name="T13" fmla="*/ 21 h 31"/>
                  <a:gd name="T14" fmla="*/ 20 w 26"/>
                  <a:gd name="T15" fmla="*/ 31 h 31"/>
                  <a:gd name="T16" fmla="*/ 22 w 26"/>
                  <a:gd name="T17" fmla="*/ 31 h 31"/>
                  <a:gd name="T18" fmla="*/ 25 w 26"/>
                  <a:gd name="T19" fmla="*/ 30 h 31"/>
                  <a:gd name="T20" fmla="*/ 24 w 26"/>
                  <a:gd name="T21" fmla="*/ 25 h 31"/>
                  <a:gd name="T22" fmla="*/ 9 w 26"/>
                  <a:gd name="T23" fmla="*/ 15 h 31"/>
                  <a:gd name="T24" fmla="*/ 9 w 26"/>
                  <a:gd name="T25" fmla="*/ 15 h 31"/>
                  <a:gd name="T26" fmla="*/ 9 w 26"/>
                  <a:gd name="T27" fmla="*/ 15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Lst>
                <a:rect l="0" t="0" r="r" b="b"/>
                <a:pathLst>
                  <a:path w="26" h="31">
                    <a:moveTo>
                      <a:pt x="9" y="15"/>
                    </a:moveTo>
                    <a:cubicBezTo>
                      <a:pt x="7" y="14"/>
                      <a:pt x="6" y="12"/>
                      <a:pt x="6" y="10"/>
                    </a:cubicBezTo>
                    <a:cubicBezTo>
                      <a:pt x="6" y="3"/>
                      <a:pt x="6" y="3"/>
                      <a:pt x="6" y="3"/>
                    </a:cubicBezTo>
                    <a:cubicBezTo>
                      <a:pt x="6" y="1"/>
                      <a:pt x="5" y="0"/>
                      <a:pt x="3" y="0"/>
                    </a:cubicBezTo>
                    <a:cubicBezTo>
                      <a:pt x="1" y="0"/>
                      <a:pt x="0" y="1"/>
                      <a:pt x="0" y="3"/>
                    </a:cubicBezTo>
                    <a:cubicBezTo>
                      <a:pt x="0" y="10"/>
                      <a:pt x="0" y="10"/>
                      <a:pt x="0" y="10"/>
                    </a:cubicBezTo>
                    <a:cubicBezTo>
                      <a:pt x="0" y="14"/>
                      <a:pt x="2" y="18"/>
                      <a:pt x="5" y="21"/>
                    </a:cubicBezTo>
                    <a:cubicBezTo>
                      <a:pt x="20" y="31"/>
                      <a:pt x="20" y="31"/>
                      <a:pt x="20" y="31"/>
                    </a:cubicBezTo>
                    <a:cubicBezTo>
                      <a:pt x="21" y="31"/>
                      <a:pt x="21" y="31"/>
                      <a:pt x="22" y="31"/>
                    </a:cubicBezTo>
                    <a:cubicBezTo>
                      <a:pt x="23" y="31"/>
                      <a:pt x="24" y="31"/>
                      <a:pt x="25" y="30"/>
                    </a:cubicBezTo>
                    <a:cubicBezTo>
                      <a:pt x="26" y="28"/>
                      <a:pt x="25" y="26"/>
                      <a:pt x="24" y="25"/>
                    </a:cubicBezTo>
                    <a:lnTo>
                      <a:pt x="9" y="15"/>
                    </a:lnTo>
                    <a:close/>
                    <a:moveTo>
                      <a:pt x="9" y="15"/>
                    </a:moveTo>
                    <a:cubicBezTo>
                      <a:pt x="9" y="15"/>
                      <a:pt x="9" y="15"/>
                      <a:pt x="9" y="1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15" name="Freeform 112">
                <a:extLst>
                  <a:ext uri="{FF2B5EF4-FFF2-40B4-BE49-F238E27FC236}">
                    <a16:creationId xmlns:a16="http://schemas.microsoft.com/office/drawing/2014/main" id="{5D4E0EA4-72FF-4822-8167-76BEB487DADF}"/>
                  </a:ext>
                </a:extLst>
              </p:cNvPr>
              <p:cNvSpPr>
                <a:spLocks noEditPoints="1"/>
              </p:cNvSpPr>
              <p:nvPr/>
            </p:nvSpPr>
            <p:spPr bwMode="auto">
              <a:xfrm>
                <a:off x="10772775" y="3216276"/>
                <a:ext cx="98425" cy="122238"/>
              </a:xfrm>
              <a:custGeom>
                <a:avLst/>
                <a:gdLst>
                  <a:gd name="T0" fmla="*/ 21 w 26"/>
                  <a:gd name="T1" fmla="*/ 11 h 32"/>
                  <a:gd name="T2" fmla="*/ 6 w 26"/>
                  <a:gd name="T3" fmla="*/ 1 h 32"/>
                  <a:gd name="T4" fmla="*/ 1 w 26"/>
                  <a:gd name="T5" fmla="*/ 2 h 32"/>
                  <a:gd name="T6" fmla="*/ 2 w 26"/>
                  <a:gd name="T7" fmla="*/ 6 h 32"/>
                  <a:gd name="T8" fmla="*/ 17 w 26"/>
                  <a:gd name="T9" fmla="*/ 16 h 32"/>
                  <a:gd name="T10" fmla="*/ 20 w 26"/>
                  <a:gd name="T11" fmla="*/ 22 h 32"/>
                  <a:gd name="T12" fmla="*/ 20 w 26"/>
                  <a:gd name="T13" fmla="*/ 29 h 32"/>
                  <a:gd name="T14" fmla="*/ 23 w 26"/>
                  <a:gd name="T15" fmla="*/ 32 h 32"/>
                  <a:gd name="T16" fmla="*/ 26 w 26"/>
                  <a:gd name="T17" fmla="*/ 29 h 32"/>
                  <a:gd name="T18" fmla="*/ 26 w 26"/>
                  <a:gd name="T19" fmla="*/ 22 h 32"/>
                  <a:gd name="T20" fmla="*/ 21 w 26"/>
                  <a:gd name="T21" fmla="*/ 11 h 32"/>
                  <a:gd name="T22" fmla="*/ 21 w 26"/>
                  <a:gd name="T23" fmla="*/ 11 h 32"/>
                  <a:gd name="T24" fmla="*/ 21 w 26"/>
                  <a:gd name="T25" fmla="*/ 11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26" h="32">
                    <a:moveTo>
                      <a:pt x="21" y="11"/>
                    </a:moveTo>
                    <a:cubicBezTo>
                      <a:pt x="6" y="1"/>
                      <a:pt x="6" y="1"/>
                      <a:pt x="6" y="1"/>
                    </a:cubicBezTo>
                    <a:cubicBezTo>
                      <a:pt x="4" y="0"/>
                      <a:pt x="2" y="1"/>
                      <a:pt x="1" y="2"/>
                    </a:cubicBezTo>
                    <a:cubicBezTo>
                      <a:pt x="0" y="3"/>
                      <a:pt x="1" y="5"/>
                      <a:pt x="2" y="6"/>
                    </a:cubicBezTo>
                    <a:cubicBezTo>
                      <a:pt x="17" y="16"/>
                      <a:pt x="17" y="16"/>
                      <a:pt x="17" y="16"/>
                    </a:cubicBezTo>
                    <a:cubicBezTo>
                      <a:pt x="19" y="18"/>
                      <a:pt x="20" y="20"/>
                      <a:pt x="20" y="22"/>
                    </a:cubicBezTo>
                    <a:cubicBezTo>
                      <a:pt x="20" y="29"/>
                      <a:pt x="20" y="29"/>
                      <a:pt x="20" y="29"/>
                    </a:cubicBezTo>
                    <a:cubicBezTo>
                      <a:pt x="20" y="31"/>
                      <a:pt x="21" y="32"/>
                      <a:pt x="23" y="32"/>
                    </a:cubicBezTo>
                    <a:cubicBezTo>
                      <a:pt x="25" y="32"/>
                      <a:pt x="26" y="31"/>
                      <a:pt x="26" y="29"/>
                    </a:cubicBezTo>
                    <a:cubicBezTo>
                      <a:pt x="26" y="22"/>
                      <a:pt x="26" y="22"/>
                      <a:pt x="26" y="22"/>
                    </a:cubicBezTo>
                    <a:cubicBezTo>
                      <a:pt x="26" y="17"/>
                      <a:pt x="24" y="13"/>
                      <a:pt x="21" y="11"/>
                    </a:cubicBezTo>
                    <a:close/>
                    <a:moveTo>
                      <a:pt x="21" y="11"/>
                    </a:moveTo>
                    <a:cubicBezTo>
                      <a:pt x="21" y="11"/>
                      <a:pt x="21" y="11"/>
                      <a:pt x="21" y="1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16" name="Group 15">
            <a:extLst>
              <a:ext uri="{FF2B5EF4-FFF2-40B4-BE49-F238E27FC236}">
                <a16:creationId xmlns:a16="http://schemas.microsoft.com/office/drawing/2014/main" id="{CFCEB7CF-8A3E-4D53-955C-8916190D1DF2}"/>
              </a:ext>
            </a:extLst>
          </p:cNvPr>
          <p:cNvGrpSpPr/>
          <p:nvPr/>
        </p:nvGrpSpPr>
        <p:grpSpPr>
          <a:xfrm>
            <a:off x="13331825" y="10668000"/>
            <a:ext cx="1752600" cy="1752600"/>
            <a:chOff x="18730723" y="7391400"/>
            <a:chExt cx="1752600" cy="1752600"/>
          </a:xfrm>
        </p:grpSpPr>
        <p:sp>
          <p:nvSpPr>
            <p:cNvPr id="17" name="Oval 16">
              <a:extLst>
                <a:ext uri="{FF2B5EF4-FFF2-40B4-BE49-F238E27FC236}">
                  <a16:creationId xmlns:a16="http://schemas.microsoft.com/office/drawing/2014/main" id="{9EABC1F0-A8A8-461D-8889-B837221322DF}"/>
                </a:ext>
              </a:extLst>
            </p:cNvPr>
            <p:cNvSpPr/>
            <p:nvPr/>
          </p:nvSpPr>
          <p:spPr>
            <a:xfrm>
              <a:off x="18730723" y="7391400"/>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18" name="Group 17">
              <a:extLst>
                <a:ext uri="{FF2B5EF4-FFF2-40B4-BE49-F238E27FC236}">
                  <a16:creationId xmlns:a16="http://schemas.microsoft.com/office/drawing/2014/main" id="{9474892E-1D15-414C-A1AB-2653DC58A490}"/>
                </a:ext>
              </a:extLst>
            </p:cNvPr>
            <p:cNvGrpSpPr/>
            <p:nvPr/>
          </p:nvGrpSpPr>
          <p:grpSpPr>
            <a:xfrm>
              <a:off x="19161472" y="7729044"/>
              <a:ext cx="891102" cy="889176"/>
              <a:chOff x="13843000" y="4422775"/>
              <a:chExt cx="735013" cy="733425"/>
            </a:xfrm>
            <a:solidFill>
              <a:schemeClr val="tx1"/>
            </a:solidFill>
          </p:grpSpPr>
          <p:sp>
            <p:nvSpPr>
              <p:cNvPr id="19" name="Freeform 185">
                <a:extLst>
                  <a:ext uri="{FF2B5EF4-FFF2-40B4-BE49-F238E27FC236}">
                    <a16:creationId xmlns:a16="http://schemas.microsoft.com/office/drawing/2014/main" id="{78B82ED1-E3FC-46F5-98FC-1DFABA7CE757}"/>
                  </a:ext>
                </a:extLst>
              </p:cNvPr>
              <p:cNvSpPr>
                <a:spLocks noEditPoints="1"/>
              </p:cNvSpPr>
              <p:nvPr/>
            </p:nvSpPr>
            <p:spPr bwMode="auto">
              <a:xfrm>
                <a:off x="14125575" y="4567238"/>
                <a:ext cx="169863" cy="173038"/>
              </a:xfrm>
              <a:custGeom>
                <a:avLst/>
                <a:gdLst>
                  <a:gd name="T0" fmla="*/ 22 w 44"/>
                  <a:gd name="T1" fmla="*/ 45 h 45"/>
                  <a:gd name="T2" fmla="*/ 44 w 44"/>
                  <a:gd name="T3" fmla="*/ 23 h 45"/>
                  <a:gd name="T4" fmla="*/ 22 w 44"/>
                  <a:gd name="T5" fmla="*/ 0 h 45"/>
                  <a:gd name="T6" fmla="*/ 0 w 44"/>
                  <a:gd name="T7" fmla="*/ 23 h 45"/>
                  <a:gd name="T8" fmla="*/ 22 w 44"/>
                  <a:gd name="T9" fmla="*/ 45 h 45"/>
                  <a:gd name="T10" fmla="*/ 22 w 44"/>
                  <a:gd name="T11" fmla="*/ 7 h 45"/>
                  <a:gd name="T12" fmla="*/ 38 w 44"/>
                  <a:gd name="T13" fmla="*/ 23 h 45"/>
                  <a:gd name="T14" fmla="*/ 22 w 44"/>
                  <a:gd name="T15" fmla="*/ 39 h 45"/>
                  <a:gd name="T16" fmla="*/ 6 w 44"/>
                  <a:gd name="T17" fmla="*/ 23 h 45"/>
                  <a:gd name="T18" fmla="*/ 22 w 44"/>
                  <a:gd name="T19" fmla="*/ 7 h 45"/>
                  <a:gd name="T20" fmla="*/ 22 w 44"/>
                  <a:gd name="T21" fmla="*/ 7 h 45"/>
                  <a:gd name="T22" fmla="*/ 22 w 44"/>
                  <a:gd name="T23" fmla="*/ 7 h 4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44" h="45">
                    <a:moveTo>
                      <a:pt x="22" y="45"/>
                    </a:moveTo>
                    <a:cubicBezTo>
                      <a:pt x="34" y="45"/>
                      <a:pt x="44" y="35"/>
                      <a:pt x="44" y="23"/>
                    </a:cubicBezTo>
                    <a:cubicBezTo>
                      <a:pt x="44" y="10"/>
                      <a:pt x="34" y="0"/>
                      <a:pt x="22" y="0"/>
                    </a:cubicBezTo>
                    <a:cubicBezTo>
                      <a:pt x="10" y="0"/>
                      <a:pt x="0" y="10"/>
                      <a:pt x="0" y="23"/>
                    </a:cubicBezTo>
                    <a:cubicBezTo>
                      <a:pt x="0" y="35"/>
                      <a:pt x="10" y="45"/>
                      <a:pt x="22" y="45"/>
                    </a:cubicBezTo>
                    <a:close/>
                    <a:moveTo>
                      <a:pt x="22" y="7"/>
                    </a:moveTo>
                    <a:cubicBezTo>
                      <a:pt x="31" y="7"/>
                      <a:pt x="38" y="14"/>
                      <a:pt x="38" y="23"/>
                    </a:cubicBezTo>
                    <a:cubicBezTo>
                      <a:pt x="38" y="32"/>
                      <a:pt x="31" y="39"/>
                      <a:pt x="22" y="39"/>
                    </a:cubicBezTo>
                    <a:cubicBezTo>
                      <a:pt x="13" y="39"/>
                      <a:pt x="6" y="32"/>
                      <a:pt x="6" y="23"/>
                    </a:cubicBezTo>
                    <a:cubicBezTo>
                      <a:pt x="6" y="14"/>
                      <a:pt x="13" y="7"/>
                      <a:pt x="22" y="7"/>
                    </a:cubicBezTo>
                    <a:close/>
                    <a:moveTo>
                      <a:pt x="22" y="7"/>
                    </a:moveTo>
                    <a:cubicBezTo>
                      <a:pt x="22" y="7"/>
                      <a:pt x="22" y="7"/>
                      <a:pt x="22" y="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0" name="Freeform 186">
                <a:extLst>
                  <a:ext uri="{FF2B5EF4-FFF2-40B4-BE49-F238E27FC236}">
                    <a16:creationId xmlns:a16="http://schemas.microsoft.com/office/drawing/2014/main" id="{7D87C2CD-751C-4EE5-9113-956A146355D5}"/>
                  </a:ext>
                </a:extLst>
              </p:cNvPr>
              <p:cNvSpPr>
                <a:spLocks noEditPoints="1"/>
              </p:cNvSpPr>
              <p:nvPr/>
            </p:nvSpPr>
            <p:spPr bwMode="auto">
              <a:xfrm>
                <a:off x="13950950" y="4422775"/>
                <a:ext cx="515938" cy="668338"/>
              </a:xfrm>
              <a:custGeom>
                <a:avLst/>
                <a:gdLst>
                  <a:gd name="T0" fmla="*/ 67 w 135"/>
                  <a:gd name="T1" fmla="*/ 175 h 175"/>
                  <a:gd name="T2" fmla="*/ 117 w 135"/>
                  <a:gd name="T3" fmla="*/ 104 h 175"/>
                  <a:gd name="T4" fmla="*/ 111 w 135"/>
                  <a:gd name="T5" fmla="*/ 18 h 175"/>
                  <a:gd name="T6" fmla="*/ 67 w 135"/>
                  <a:gd name="T7" fmla="*/ 0 h 175"/>
                  <a:gd name="T8" fmla="*/ 24 w 135"/>
                  <a:gd name="T9" fmla="*/ 18 h 175"/>
                  <a:gd name="T10" fmla="*/ 18 w 135"/>
                  <a:gd name="T11" fmla="*/ 104 h 175"/>
                  <a:gd name="T12" fmla="*/ 67 w 135"/>
                  <a:gd name="T13" fmla="*/ 175 h 175"/>
                  <a:gd name="T14" fmla="*/ 29 w 135"/>
                  <a:gd name="T15" fmla="*/ 22 h 175"/>
                  <a:gd name="T16" fmla="*/ 67 w 135"/>
                  <a:gd name="T17" fmla="*/ 6 h 175"/>
                  <a:gd name="T18" fmla="*/ 106 w 135"/>
                  <a:gd name="T19" fmla="*/ 22 h 175"/>
                  <a:gd name="T20" fmla="*/ 111 w 135"/>
                  <a:gd name="T21" fmla="*/ 101 h 175"/>
                  <a:gd name="T22" fmla="*/ 67 w 135"/>
                  <a:gd name="T23" fmla="*/ 164 h 175"/>
                  <a:gd name="T24" fmla="*/ 23 w 135"/>
                  <a:gd name="T25" fmla="*/ 100 h 175"/>
                  <a:gd name="T26" fmla="*/ 29 w 135"/>
                  <a:gd name="T27" fmla="*/ 22 h 175"/>
                  <a:gd name="T28" fmla="*/ 29 w 135"/>
                  <a:gd name="T29" fmla="*/ 22 h 175"/>
                  <a:gd name="T30" fmla="*/ 29 w 135"/>
                  <a:gd name="T31" fmla="*/ 22 h 1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35" h="175">
                    <a:moveTo>
                      <a:pt x="67" y="175"/>
                    </a:moveTo>
                    <a:cubicBezTo>
                      <a:pt x="117" y="104"/>
                      <a:pt x="117" y="104"/>
                      <a:pt x="117" y="104"/>
                    </a:cubicBezTo>
                    <a:cubicBezTo>
                      <a:pt x="135" y="80"/>
                      <a:pt x="132" y="39"/>
                      <a:pt x="111" y="18"/>
                    </a:cubicBezTo>
                    <a:cubicBezTo>
                      <a:pt x="99" y="6"/>
                      <a:pt x="84" y="0"/>
                      <a:pt x="67" y="0"/>
                    </a:cubicBezTo>
                    <a:cubicBezTo>
                      <a:pt x="51" y="0"/>
                      <a:pt x="36" y="6"/>
                      <a:pt x="24" y="18"/>
                    </a:cubicBezTo>
                    <a:cubicBezTo>
                      <a:pt x="3" y="39"/>
                      <a:pt x="0" y="80"/>
                      <a:pt x="18" y="104"/>
                    </a:cubicBezTo>
                    <a:lnTo>
                      <a:pt x="67" y="175"/>
                    </a:lnTo>
                    <a:close/>
                    <a:moveTo>
                      <a:pt x="29" y="22"/>
                    </a:moveTo>
                    <a:cubicBezTo>
                      <a:pt x="39" y="12"/>
                      <a:pt x="53" y="6"/>
                      <a:pt x="67" y="6"/>
                    </a:cubicBezTo>
                    <a:cubicBezTo>
                      <a:pt x="82" y="6"/>
                      <a:pt x="96" y="12"/>
                      <a:pt x="106" y="22"/>
                    </a:cubicBezTo>
                    <a:cubicBezTo>
                      <a:pt x="126" y="42"/>
                      <a:pt x="128" y="78"/>
                      <a:pt x="111" y="101"/>
                    </a:cubicBezTo>
                    <a:cubicBezTo>
                      <a:pt x="67" y="164"/>
                      <a:pt x="67" y="164"/>
                      <a:pt x="67" y="164"/>
                    </a:cubicBezTo>
                    <a:cubicBezTo>
                      <a:pt x="23" y="100"/>
                      <a:pt x="23" y="100"/>
                      <a:pt x="23" y="100"/>
                    </a:cubicBezTo>
                    <a:cubicBezTo>
                      <a:pt x="7" y="78"/>
                      <a:pt x="9" y="42"/>
                      <a:pt x="29" y="22"/>
                    </a:cubicBezTo>
                    <a:close/>
                    <a:moveTo>
                      <a:pt x="29" y="22"/>
                    </a:moveTo>
                    <a:cubicBezTo>
                      <a:pt x="29" y="22"/>
                      <a:pt x="29" y="22"/>
                      <a:pt x="29" y="22"/>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1" name="Freeform 187">
                <a:extLst>
                  <a:ext uri="{FF2B5EF4-FFF2-40B4-BE49-F238E27FC236}">
                    <a16:creationId xmlns:a16="http://schemas.microsoft.com/office/drawing/2014/main" id="{5B4A0340-5193-4B81-A766-07E8597BAFD3}"/>
                  </a:ext>
                </a:extLst>
              </p:cNvPr>
              <p:cNvSpPr>
                <a:spLocks noEditPoints="1"/>
              </p:cNvSpPr>
              <p:nvPr/>
            </p:nvSpPr>
            <p:spPr bwMode="auto">
              <a:xfrm>
                <a:off x="13843000" y="4946650"/>
                <a:ext cx="735013" cy="209550"/>
              </a:xfrm>
              <a:custGeom>
                <a:avLst/>
                <a:gdLst>
                  <a:gd name="T0" fmla="*/ 135 w 192"/>
                  <a:gd name="T1" fmla="*/ 1 h 55"/>
                  <a:gd name="T2" fmla="*/ 131 w 192"/>
                  <a:gd name="T3" fmla="*/ 3 h 55"/>
                  <a:gd name="T4" fmla="*/ 134 w 192"/>
                  <a:gd name="T5" fmla="*/ 7 h 55"/>
                  <a:gd name="T6" fmla="*/ 186 w 192"/>
                  <a:gd name="T7" fmla="*/ 28 h 55"/>
                  <a:gd name="T8" fmla="*/ 96 w 192"/>
                  <a:gd name="T9" fmla="*/ 49 h 55"/>
                  <a:gd name="T10" fmla="*/ 6 w 192"/>
                  <a:gd name="T11" fmla="*/ 28 h 55"/>
                  <a:gd name="T12" fmla="*/ 58 w 192"/>
                  <a:gd name="T13" fmla="*/ 7 h 55"/>
                  <a:gd name="T14" fmla="*/ 61 w 192"/>
                  <a:gd name="T15" fmla="*/ 3 h 55"/>
                  <a:gd name="T16" fmla="*/ 57 w 192"/>
                  <a:gd name="T17" fmla="*/ 1 h 55"/>
                  <a:gd name="T18" fmla="*/ 0 w 192"/>
                  <a:gd name="T19" fmla="*/ 28 h 55"/>
                  <a:gd name="T20" fmla="*/ 96 w 192"/>
                  <a:gd name="T21" fmla="*/ 55 h 55"/>
                  <a:gd name="T22" fmla="*/ 192 w 192"/>
                  <a:gd name="T23" fmla="*/ 28 h 55"/>
                  <a:gd name="T24" fmla="*/ 135 w 192"/>
                  <a:gd name="T25" fmla="*/ 1 h 55"/>
                  <a:gd name="T26" fmla="*/ 135 w 192"/>
                  <a:gd name="T27" fmla="*/ 1 h 55"/>
                  <a:gd name="T28" fmla="*/ 135 w 192"/>
                  <a:gd name="T29" fmla="*/ 1 h 5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2" h="55">
                    <a:moveTo>
                      <a:pt x="135" y="1"/>
                    </a:moveTo>
                    <a:cubicBezTo>
                      <a:pt x="133" y="0"/>
                      <a:pt x="131" y="2"/>
                      <a:pt x="131" y="3"/>
                    </a:cubicBezTo>
                    <a:cubicBezTo>
                      <a:pt x="131" y="5"/>
                      <a:pt x="132" y="7"/>
                      <a:pt x="134" y="7"/>
                    </a:cubicBezTo>
                    <a:cubicBezTo>
                      <a:pt x="168" y="11"/>
                      <a:pt x="186" y="22"/>
                      <a:pt x="186" y="28"/>
                    </a:cubicBezTo>
                    <a:cubicBezTo>
                      <a:pt x="186" y="36"/>
                      <a:pt x="152" y="49"/>
                      <a:pt x="96" y="49"/>
                    </a:cubicBezTo>
                    <a:cubicBezTo>
                      <a:pt x="40" y="49"/>
                      <a:pt x="6" y="36"/>
                      <a:pt x="6" y="28"/>
                    </a:cubicBezTo>
                    <a:cubicBezTo>
                      <a:pt x="6" y="22"/>
                      <a:pt x="24" y="11"/>
                      <a:pt x="58" y="7"/>
                    </a:cubicBezTo>
                    <a:cubicBezTo>
                      <a:pt x="60" y="7"/>
                      <a:pt x="61" y="5"/>
                      <a:pt x="61" y="3"/>
                    </a:cubicBezTo>
                    <a:cubicBezTo>
                      <a:pt x="61" y="2"/>
                      <a:pt x="59" y="0"/>
                      <a:pt x="57" y="1"/>
                    </a:cubicBezTo>
                    <a:cubicBezTo>
                      <a:pt x="24" y="5"/>
                      <a:pt x="0" y="16"/>
                      <a:pt x="0" y="28"/>
                    </a:cubicBezTo>
                    <a:cubicBezTo>
                      <a:pt x="0" y="41"/>
                      <a:pt x="33" y="55"/>
                      <a:pt x="96" y="55"/>
                    </a:cubicBezTo>
                    <a:cubicBezTo>
                      <a:pt x="159" y="55"/>
                      <a:pt x="192" y="41"/>
                      <a:pt x="192" y="28"/>
                    </a:cubicBezTo>
                    <a:cubicBezTo>
                      <a:pt x="192" y="16"/>
                      <a:pt x="168" y="5"/>
                      <a:pt x="135" y="1"/>
                    </a:cubicBezTo>
                    <a:close/>
                    <a:moveTo>
                      <a:pt x="135" y="1"/>
                    </a:moveTo>
                    <a:cubicBezTo>
                      <a:pt x="135" y="1"/>
                      <a:pt x="135" y="1"/>
                      <a:pt x="135"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22" name="Group 21">
            <a:extLst>
              <a:ext uri="{FF2B5EF4-FFF2-40B4-BE49-F238E27FC236}">
                <a16:creationId xmlns:a16="http://schemas.microsoft.com/office/drawing/2014/main" id="{48135E2C-1381-48CA-8429-4CB7B5C486FC}"/>
              </a:ext>
            </a:extLst>
          </p:cNvPr>
          <p:cNvGrpSpPr/>
          <p:nvPr/>
        </p:nvGrpSpPr>
        <p:grpSpPr>
          <a:xfrm>
            <a:off x="13331825" y="1441813"/>
            <a:ext cx="1752600" cy="1752600"/>
            <a:chOff x="13168123" y="1143000"/>
            <a:chExt cx="1752600" cy="1752600"/>
          </a:xfrm>
        </p:grpSpPr>
        <p:sp>
          <p:nvSpPr>
            <p:cNvPr id="23" name="Oval 22">
              <a:extLst>
                <a:ext uri="{FF2B5EF4-FFF2-40B4-BE49-F238E27FC236}">
                  <a16:creationId xmlns:a16="http://schemas.microsoft.com/office/drawing/2014/main" id="{EF80155F-97C3-464B-BD93-7135A3738061}"/>
                </a:ext>
              </a:extLst>
            </p:cNvPr>
            <p:cNvSpPr/>
            <p:nvPr/>
          </p:nvSpPr>
          <p:spPr>
            <a:xfrm>
              <a:off x="13168123" y="1143000"/>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4" name="Group 23">
              <a:extLst>
                <a:ext uri="{FF2B5EF4-FFF2-40B4-BE49-F238E27FC236}">
                  <a16:creationId xmlns:a16="http://schemas.microsoft.com/office/drawing/2014/main" id="{C477C758-35C2-4148-B24C-077EA21478F5}"/>
                </a:ext>
              </a:extLst>
            </p:cNvPr>
            <p:cNvGrpSpPr/>
            <p:nvPr/>
          </p:nvGrpSpPr>
          <p:grpSpPr>
            <a:xfrm>
              <a:off x="13620354" y="1594213"/>
              <a:ext cx="848135" cy="850174"/>
              <a:chOff x="15622588" y="4641850"/>
              <a:chExt cx="660400" cy="661988"/>
            </a:xfrm>
            <a:solidFill>
              <a:schemeClr val="tx1"/>
            </a:solidFill>
          </p:grpSpPr>
          <p:sp>
            <p:nvSpPr>
              <p:cNvPr id="25" name="Freeform 191">
                <a:extLst>
                  <a:ext uri="{FF2B5EF4-FFF2-40B4-BE49-F238E27FC236}">
                    <a16:creationId xmlns:a16="http://schemas.microsoft.com/office/drawing/2014/main" id="{A4053931-0B81-47AE-AB64-81FE13A4AED0}"/>
                  </a:ext>
                </a:extLst>
              </p:cNvPr>
              <p:cNvSpPr>
                <a:spLocks noEditPoints="1"/>
              </p:cNvSpPr>
              <p:nvPr/>
            </p:nvSpPr>
            <p:spPr bwMode="auto">
              <a:xfrm>
                <a:off x="15622588" y="4641850"/>
                <a:ext cx="660400" cy="661988"/>
              </a:xfrm>
              <a:custGeom>
                <a:avLst/>
                <a:gdLst>
                  <a:gd name="T0" fmla="*/ 148 w 173"/>
                  <a:gd name="T1" fmla="*/ 67 h 173"/>
                  <a:gd name="T2" fmla="*/ 143 w 173"/>
                  <a:gd name="T3" fmla="*/ 57 h 173"/>
                  <a:gd name="T4" fmla="*/ 157 w 173"/>
                  <a:gd name="T5" fmla="*/ 39 h 173"/>
                  <a:gd name="T6" fmla="*/ 140 w 173"/>
                  <a:gd name="T7" fmla="*/ 18 h 173"/>
                  <a:gd name="T8" fmla="*/ 116 w 173"/>
                  <a:gd name="T9" fmla="*/ 29 h 173"/>
                  <a:gd name="T10" fmla="*/ 106 w 173"/>
                  <a:gd name="T11" fmla="*/ 25 h 173"/>
                  <a:gd name="T12" fmla="*/ 97 w 173"/>
                  <a:gd name="T13" fmla="*/ 0 h 173"/>
                  <a:gd name="T14" fmla="*/ 67 w 173"/>
                  <a:gd name="T15" fmla="*/ 9 h 173"/>
                  <a:gd name="T16" fmla="*/ 63 w 173"/>
                  <a:gd name="T17" fmla="*/ 31 h 173"/>
                  <a:gd name="T18" fmla="*/ 45 w 173"/>
                  <a:gd name="T19" fmla="*/ 18 h 173"/>
                  <a:gd name="T20" fmla="*/ 18 w 173"/>
                  <a:gd name="T21" fmla="*/ 33 h 173"/>
                  <a:gd name="T22" fmla="*/ 18 w 173"/>
                  <a:gd name="T23" fmla="*/ 45 h 173"/>
                  <a:gd name="T24" fmla="*/ 31 w 173"/>
                  <a:gd name="T25" fmla="*/ 63 h 173"/>
                  <a:gd name="T26" fmla="*/ 9 w 173"/>
                  <a:gd name="T27" fmla="*/ 67 h 173"/>
                  <a:gd name="T28" fmla="*/ 0 w 173"/>
                  <a:gd name="T29" fmla="*/ 97 h 173"/>
                  <a:gd name="T30" fmla="*/ 25 w 173"/>
                  <a:gd name="T31" fmla="*/ 106 h 173"/>
                  <a:gd name="T32" fmla="*/ 29 w 173"/>
                  <a:gd name="T33" fmla="*/ 116 h 173"/>
                  <a:gd name="T34" fmla="*/ 15 w 173"/>
                  <a:gd name="T35" fmla="*/ 134 h 173"/>
                  <a:gd name="T36" fmla="*/ 33 w 173"/>
                  <a:gd name="T37" fmla="*/ 155 h 173"/>
                  <a:gd name="T38" fmla="*/ 57 w 173"/>
                  <a:gd name="T39" fmla="*/ 143 h 173"/>
                  <a:gd name="T40" fmla="*/ 67 w 173"/>
                  <a:gd name="T41" fmla="*/ 148 h 173"/>
                  <a:gd name="T42" fmla="*/ 76 w 173"/>
                  <a:gd name="T43" fmla="*/ 173 h 173"/>
                  <a:gd name="T44" fmla="*/ 106 w 173"/>
                  <a:gd name="T45" fmla="*/ 164 h 173"/>
                  <a:gd name="T46" fmla="*/ 109 w 173"/>
                  <a:gd name="T47" fmla="*/ 142 h 173"/>
                  <a:gd name="T48" fmla="*/ 128 w 173"/>
                  <a:gd name="T49" fmla="*/ 155 h 173"/>
                  <a:gd name="T50" fmla="*/ 155 w 173"/>
                  <a:gd name="T51" fmla="*/ 140 h 173"/>
                  <a:gd name="T52" fmla="*/ 155 w 173"/>
                  <a:gd name="T53" fmla="*/ 128 h 173"/>
                  <a:gd name="T54" fmla="*/ 142 w 173"/>
                  <a:gd name="T55" fmla="*/ 109 h 173"/>
                  <a:gd name="T56" fmla="*/ 164 w 173"/>
                  <a:gd name="T57" fmla="*/ 106 h 173"/>
                  <a:gd name="T58" fmla="*/ 173 w 173"/>
                  <a:gd name="T59" fmla="*/ 76 h 173"/>
                  <a:gd name="T60" fmla="*/ 166 w 173"/>
                  <a:gd name="T61" fmla="*/ 97 h 173"/>
                  <a:gd name="T62" fmla="*/ 148 w 173"/>
                  <a:gd name="T63" fmla="*/ 99 h 173"/>
                  <a:gd name="T64" fmla="*/ 139 w 173"/>
                  <a:gd name="T65" fmla="*/ 121 h 173"/>
                  <a:gd name="T66" fmla="*/ 150 w 173"/>
                  <a:gd name="T67" fmla="*/ 136 h 173"/>
                  <a:gd name="T68" fmla="*/ 132 w 173"/>
                  <a:gd name="T69" fmla="*/ 150 h 173"/>
                  <a:gd name="T70" fmla="*/ 107 w 173"/>
                  <a:gd name="T71" fmla="*/ 136 h 173"/>
                  <a:gd name="T72" fmla="*/ 99 w 173"/>
                  <a:gd name="T73" fmla="*/ 164 h 173"/>
                  <a:gd name="T74" fmla="*/ 76 w 173"/>
                  <a:gd name="T75" fmla="*/ 166 h 173"/>
                  <a:gd name="T76" fmla="*/ 74 w 173"/>
                  <a:gd name="T77" fmla="*/ 148 h 173"/>
                  <a:gd name="T78" fmla="*/ 61 w 173"/>
                  <a:gd name="T79" fmla="*/ 135 h 173"/>
                  <a:gd name="T80" fmla="*/ 41 w 173"/>
                  <a:gd name="T81" fmla="*/ 150 h 173"/>
                  <a:gd name="T82" fmla="*/ 23 w 173"/>
                  <a:gd name="T83" fmla="*/ 136 h 173"/>
                  <a:gd name="T84" fmla="*/ 34 w 173"/>
                  <a:gd name="T85" fmla="*/ 121 h 173"/>
                  <a:gd name="T86" fmla="*/ 25 w 173"/>
                  <a:gd name="T87" fmla="*/ 99 h 173"/>
                  <a:gd name="T88" fmla="*/ 6 w 173"/>
                  <a:gd name="T89" fmla="*/ 97 h 173"/>
                  <a:gd name="T90" fmla="*/ 9 w 173"/>
                  <a:gd name="T91" fmla="*/ 74 h 173"/>
                  <a:gd name="T92" fmla="*/ 37 w 173"/>
                  <a:gd name="T93" fmla="*/ 66 h 173"/>
                  <a:gd name="T94" fmla="*/ 23 w 173"/>
                  <a:gd name="T95" fmla="*/ 41 h 173"/>
                  <a:gd name="T96" fmla="*/ 37 w 173"/>
                  <a:gd name="T97" fmla="*/ 23 h 173"/>
                  <a:gd name="T98" fmla="*/ 52 w 173"/>
                  <a:gd name="T99" fmla="*/ 34 h 173"/>
                  <a:gd name="T100" fmla="*/ 74 w 173"/>
                  <a:gd name="T101" fmla="*/ 25 h 173"/>
                  <a:gd name="T102" fmla="*/ 76 w 173"/>
                  <a:gd name="T103" fmla="*/ 6 h 173"/>
                  <a:gd name="T104" fmla="*/ 99 w 173"/>
                  <a:gd name="T105" fmla="*/ 9 h 173"/>
                  <a:gd name="T106" fmla="*/ 107 w 173"/>
                  <a:gd name="T107" fmla="*/ 37 h 173"/>
                  <a:gd name="T108" fmla="*/ 132 w 173"/>
                  <a:gd name="T109" fmla="*/ 23 h 173"/>
                  <a:gd name="T110" fmla="*/ 150 w 173"/>
                  <a:gd name="T111" fmla="*/ 37 h 173"/>
                  <a:gd name="T112" fmla="*/ 139 w 173"/>
                  <a:gd name="T113" fmla="*/ 52 h 173"/>
                  <a:gd name="T114" fmla="*/ 148 w 173"/>
                  <a:gd name="T115" fmla="*/ 74 h 173"/>
                  <a:gd name="T116" fmla="*/ 166 w 173"/>
                  <a:gd name="T117" fmla="*/ 76 h 173"/>
                  <a:gd name="T118" fmla="*/ 166 w 173"/>
                  <a:gd name="T119" fmla="*/ 97 h 17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Lst>
                <a:rect l="0" t="0" r="r" b="b"/>
                <a:pathLst>
                  <a:path w="173" h="173">
                    <a:moveTo>
                      <a:pt x="164" y="67"/>
                    </a:moveTo>
                    <a:cubicBezTo>
                      <a:pt x="148" y="67"/>
                      <a:pt x="148" y="67"/>
                      <a:pt x="148" y="67"/>
                    </a:cubicBezTo>
                    <a:cubicBezTo>
                      <a:pt x="145" y="67"/>
                      <a:pt x="143" y="66"/>
                      <a:pt x="142" y="63"/>
                    </a:cubicBezTo>
                    <a:cubicBezTo>
                      <a:pt x="141" y="61"/>
                      <a:pt x="142" y="58"/>
                      <a:pt x="143" y="57"/>
                    </a:cubicBezTo>
                    <a:cubicBezTo>
                      <a:pt x="155" y="45"/>
                      <a:pt x="155" y="45"/>
                      <a:pt x="155" y="45"/>
                    </a:cubicBezTo>
                    <a:cubicBezTo>
                      <a:pt x="156" y="43"/>
                      <a:pt x="157" y="41"/>
                      <a:pt x="157" y="39"/>
                    </a:cubicBezTo>
                    <a:cubicBezTo>
                      <a:pt x="157" y="37"/>
                      <a:pt x="156" y="34"/>
                      <a:pt x="155" y="33"/>
                    </a:cubicBezTo>
                    <a:cubicBezTo>
                      <a:pt x="140" y="18"/>
                      <a:pt x="140" y="18"/>
                      <a:pt x="140" y="18"/>
                    </a:cubicBezTo>
                    <a:cubicBezTo>
                      <a:pt x="137" y="15"/>
                      <a:pt x="131" y="15"/>
                      <a:pt x="128" y="18"/>
                    </a:cubicBezTo>
                    <a:cubicBezTo>
                      <a:pt x="116" y="29"/>
                      <a:pt x="116" y="29"/>
                      <a:pt x="116" y="29"/>
                    </a:cubicBezTo>
                    <a:cubicBezTo>
                      <a:pt x="114" y="31"/>
                      <a:pt x="112" y="32"/>
                      <a:pt x="109" y="31"/>
                    </a:cubicBezTo>
                    <a:cubicBezTo>
                      <a:pt x="107" y="30"/>
                      <a:pt x="106" y="28"/>
                      <a:pt x="106" y="25"/>
                    </a:cubicBezTo>
                    <a:cubicBezTo>
                      <a:pt x="106" y="9"/>
                      <a:pt x="106" y="9"/>
                      <a:pt x="106" y="9"/>
                    </a:cubicBezTo>
                    <a:cubicBezTo>
                      <a:pt x="106" y="4"/>
                      <a:pt x="102" y="0"/>
                      <a:pt x="97" y="0"/>
                    </a:cubicBezTo>
                    <a:cubicBezTo>
                      <a:pt x="76" y="0"/>
                      <a:pt x="76" y="0"/>
                      <a:pt x="76" y="0"/>
                    </a:cubicBezTo>
                    <a:cubicBezTo>
                      <a:pt x="71" y="0"/>
                      <a:pt x="67" y="4"/>
                      <a:pt x="67" y="9"/>
                    </a:cubicBezTo>
                    <a:cubicBezTo>
                      <a:pt x="67" y="25"/>
                      <a:pt x="67" y="25"/>
                      <a:pt x="67" y="25"/>
                    </a:cubicBezTo>
                    <a:cubicBezTo>
                      <a:pt x="67" y="28"/>
                      <a:pt x="66" y="30"/>
                      <a:pt x="63" y="31"/>
                    </a:cubicBezTo>
                    <a:cubicBezTo>
                      <a:pt x="61" y="32"/>
                      <a:pt x="58" y="31"/>
                      <a:pt x="57" y="29"/>
                    </a:cubicBezTo>
                    <a:cubicBezTo>
                      <a:pt x="45" y="18"/>
                      <a:pt x="45" y="18"/>
                      <a:pt x="45" y="18"/>
                    </a:cubicBezTo>
                    <a:cubicBezTo>
                      <a:pt x="42" y="15"/>
                      <a:pt x="36" y="15"/>
                      <a:pt x="33" y="18"/>
                    </a:cubicBezTo>
                    <a:cubicBezTo>
                      <a:pt x="18" y="33"/>
                      <a:pt x="18" y="33"/>
                      <a:pt x="18" y="33"/>
                    </a:cubicBezTo>
                    <a:cubicBezTo>
                      <a:pt x="16" y="34"/>
                      <a:pt x="15" y="37"/>
                      <a:pt x="15" y="39"/>
                    </a:cubicBezTo>
                    <a:cubicBezTo>
                      <a:pt x="15" y="41"/>
                      <a:pt x="16" y="43"/>
                      <a:pt x="18" y="45"/>
                    </a:cubicBezTo>
                    <a:cubicBezTo>
                      <a:pt x="29" y="57"/>
                      <a:pt x="29" y="57"/>
                      <a:pt x="29" y="57"/>
                    </a:cubicBezTo>
                    <a:cubicBezTo>
                      <a:pt x="31" y="58"/>
                      <a:pt x="32" y="61"/>
                      <a:pt x="31" y="63"/>
                    </a:cubicBezTo>
                    <a:cubicBezTo>
                      <a:pt x="30" y="66"/>
                      <a:pt x="28" y="67"/>
                      <a:pt x="25" y="67"/>
                    </a:cubicBezTo>
                    <a:cubicBezTo>
                      <a:pt x="9" y="67"/>
                      <a:pt x="9" y="67"/>
                      <a:pt x="9" y="67"/>
                    </a:cubicBezTo>
                    <a:cubicBezTo>
                      <a:pt x="4" y="67"/>
                      <a:pt x="0" y="71"/>
                      <a:pt x="0" y="76"/>
                    </a:cubicBezTo>
                    <a:cubicBezTo>
                      <a:pt x="0" y="97"/>
                      <a:pt x="0" y="97"/>
                      <a:pt x="0" y="97"/>
                    </a:cubicBezTo>
                    <a:cubicBezTo>
                      <a:pt x="0" y="102"/>
                      <a:pt x="4" y="106"/>
                      <a:pt x="9" y="106"/>
                    </a:cubicBezTo>
                    <a:cubicBezTo>
                      <a:pt x="25" y="106"/>
                      <a:pt x="25" y="106"/>
                      <a:pt x="25" y="106"/>
                    </a:cubicBezTo>
                    <a:cubicBezTo>
                      <a:pt x="28" y="106"/>
                      <a:pt x="30" y="107"/>
                      <a:pt x="31" y="109"/>
                    </a:cubicBezTo>
                    <a:cubicBezTo>
                      <a:pt x="32" y="112"/>
                      <a:pt x="31" y="114"/>
                      <a:pt x="29" y="116"/>
                    </a:cubicBezTo>
                    <a:cubicBezTo>
                      <a:pt x="18" y="128"/>
                      <a:pt x="18" y="128"/>
                      <a:pt x="18" y="128"/>
                    </a:cubicBezTo>
                    <a:cubicBezTo>
                      <a:pt x="16" y="129"/>
                      <a:pt x="15" y="132"/>
                      <a:pt x="15" y="134"/>
                    </a:cubicBezTo>
                    <a:cubicBezTo>
                      <a:pt x="15" y="136"/>
                      <a:pt x="16" y="139"/>
                      <a:pt x="18" y="140"/>
                    </a:cubicBezTo>
                    <a:cubicBezTo>
                      <a:pt x="33" y="155"/>
                      <a:pt x="33" y="155"/>
                      <a:pt x="33" y="155"/>
                    </a:cubicBezTo>
                    <a:cubicBezTo>
                      <a:pt x="36" y="158"/>
                      <a:pt x="42" y="158"/>
                      <a:pt x="45" y="155"/>
                    </a:cubicBezTo>
                    <a:cubicBezTo>
                      <a:pt x="57" y="143"/>
                      <a:pt x="57" y="143"/>
                      <a:pt x="57" y="143"/>
                    </a:cubicBezTo>
                    <a:cubicBezTo>
                      <a:pt x="58" y="142"/>
                      <a:pt x="61" y="141"/>
                      <a:pt x="63" y="142"/>
                    </a:cubicBezTo>
                    <a:cubicBezTo>
                      <a:pt x="66" y="143"/>
                      <a:pt x="67" y="145"/>
                      <a:pt x="67" y="148"/>
                    </a:cubicBezTo>
                    <a:cubicBezTo>
                      <a:pt x="67" y="164"/>
                      <a:pt x="67" y="164"/>
                      <a:pt x="67" y="164"/>
                    </a:cubicBezTo>
                    <a:cubicBezTo>
                      <a:pt x="67" y="169"/>
                      <a:pt x="71" y="173"/>
                      <a:pt x="76" y="173"/>
                    </a:cubicBezTo>
                    <a:cubicBezTo>
                      <a:pt x="97" y="173"/>
                      <a:pt x="97" y="173"/>
                      <a:pt x="97" y="173"/>
                    </a:cubicBezTo>
                    <a:cubicBezTo>
                      <a:pt x="102" y="173"/>
                      <a:pt x="106" y="169"/>
                      <a:pt x="106" y="164"/>
                    </a:cubicBezTo>
                    <a:cubicBezTo>
                      <a:pt x="106" y="148"/>
                      <a:pt x="106" y="148"/>
                      <a:pt x="106" y="148"/>
                    </a:cubicBezTo>
                    <a:cubicBezTo>
                      <a:pt x="106" y="145"/>
                      <a:pt x="107" y="143"/>
                      <a:pt x="109" y="142"/>
                    </a:cubicBezTo>
                    <a:cubicBezTo>
                      <a:pt x="112" y="141"/>
                      <a:pt x="114" y="142"/>
                      <a:pt x="116" y="143"/>
                    </a:cubicBezTo>
                    <a:cubicBezTo>
                      <a:pt x="128" y="155"/>
                      <a:pt x="128" y="155"/>
                      <a:pt x="128" y="155"/>
                    </a:cubicBezTo>
                    <a:cubicBezTo>
                      <a:pt x="131" y="158"/>
                      <a:pt x="137" y="158"/>
                      <a:pt x="140" y="155"/>
                    </a:cubicBezTo>
                    <a:cubicBezTo>
                      <a:pt x="155" y="140"/>
                      <a:pt x="155" y="140"/>
                      <a:pt x="155" y="140"/>
                    </a:cubicBezTo>
                    <a:cubicBezTo>
                      <a:pt x="156" y="139"/>
                      <a:pt x="157" y="136"/>
                      <a:pt x="157" y="134"/>
                    </a:cubicBezTo>
                    <a:cubicBezTo>
                      <a:pt x="157" y="132"/>
                      <a:pt x="156" y="129"/>
                      <a:pt x="155" y="128"/>
                    </a:cubicBezTo>
                    <a:cubicBezTo>
                      <a:pt x="143" y="116"/>
                      <a:pt x="143" y="116"/>
                      <a:pt x="143" y="116"/>
                    </a:cubicBezTo>
                    <a:cubicBezTo>
                      <a:pt x="142" y="114"/>
                      <a:pt x="141" y="112"/>
                      <a:pt x="142" y="109"/>
                    </a:cubicBezTo>
                    <a:cubicBezTo>
                      <a:pt x="143" y="107"/>
                      <a:pt x="145" y="106"/>
                      <a:pt x="148" y="106"/>
                    </a:cubicBezTo>
                    <a:cubicBezTo>
                      <a:pt x="164" y="106"/>
                      <a:pt x="164" y="106"/>
                      <a:pt x="164" y="106"/>
                    </a:cubicBezTo>
                    <a:cubicBezTo>
                      <a:pt x="169" y="106"/>
                      <a:pt x="173" y="102"/>
                      <a:pt x="173" y="97"/>
                    </a:cubicBezTo>
                    <a:cubicBezTo>
                      <a:pt x="173" y="76"/>
                      <a:pt x="173" y="76"/>
                      <a:pt x="173" y="76"/>
                    </a:cubicBezTo>
                    <a:cubicBezTo>
                      <a:pt x="173" y="71"/>
                      <a:pt x="169" y="67"/>
                      <a:pt x="164" y="67"/>
                    </a:cubicBezTo>
                    <a:close/>
                    <a:moveTo>
                      <a:pt x="166" y="97"/>
                    </a:moveTo>
                    <a:cubicBezTo>
                      <a:pt x="166" y="98"/>
                      <a:pt x="165" y="99"/>
                      <a:pt x="164" y="99"/>
                    </a:cubicBezTo>
                    <a:cubicBezTo>
                      <a:pt x="148" y="99"/>
                      <a:pt x="148" y="99"/>
                      <a:pt x="148" y="99"/>
                    </a:cubicBezTo>
                    <a:cubicBezTo>
                      <a:pt x="143" y="99"/>
                      <a:pt x="138" y="102"/>
                      <a:pt x="136" y="107"/>
                    </a:cubicBezTo>
                    <a:cubicBezTo>
                      <a:pt x="134" y="112"/>
                      <a:pt x="135" y="117"/>
                      <a:pt x="139" y="121"/>
                    </a:cubicBezTo>
                    <a:cubicBezTo>
                      <a:pt x="150" y="132"/>
                      <a:pt x="150" y="132"/>
                      <a:pt x="150" y="132"/>
                    </a:cubicBezTo>
                    <a:cubicBezTo>
                      <a:pt x="151" y="133"/>
                      <a:pt x="151" y="135"/>
                      <a:pt x="150" y="136"/>
                    </a:cubicBezTo>
                    <a:cubicBezTo>
                      <a:pt x="136" y="150"/>
                      <a:pt x="136" y="150"/>
                      <a:pt x="136" y="150"/>
                    </a:cubicBezTo>
                    <a:cubicBezTo>
                      <a:pt x="135" y="151"/>
                      <a:pt x="133" y="151"/>
                      <a:pt x="132" y="150"/>
                    </a:cubicBezTo>
                    <a:cubicBezTo>
                      <a:pt x="121" y="139"/>
                      <a:pt x="121" y="139"/>
                      <a:pt x="121" y="139"/>
                    </a:cubicBezTo>
                    <a:cubicBezTo>
                      <a:pt x="117" y="135"/>
                      <a:pt x="112" y="134"/>
                      <a:pt x="107" y="136"/>
                    </a:cubicBezTo>
                    <a:cubicBezTo>
                      <a:pt x="102" y="138"/>
                      <a:pt x="99" y="143"/>
                      <a:pt x="99" y="148"/>
                    </a:cubicBezTo>
                    <a:cubicBezTo>
                      <a:pt x="99" y="164"/>
                      <a:pt x="99" y="164"/>
                      <a:pt x="99" y="164"/>
                    </a:cubicBezTo>
                    <a:cubicBezTo>
                      <a:pt x="99" y="165"/>
                      <a:pt x="98" y="166"/>
                      <a:pt x="97" y="166"/>
                    </a:cubicBezTo>
                    <a:cubicBezTo>
                      <a:pt x="76" y="166"/>
                      <a:pt x="76" y="166"/>
                      <a:pt x="76" y="166"/>
                    </a:cubicBezTo>
                    <a:cubicBezTo>
                      <a:pt x="75" y="166"/>
                      <a:pt x="74" y="165"/>
                      <a:pt x="74" y="164"/>
                    </a:cubicBezTo>
                    <a:cubicBezTo>
                      <a:pt x="74" y="148"/>
                      <a:pt x="74" y="148"/>
                      <a:pt x="74" y="148"/>
                    </a:cubicBezTo>
                    <a:cubicBezTo>
                      <a:pt x="74" y="143"/>
                      <a:pt x="71" y="138"/>
                      <a:pt x="66" y="136"/>
                    </a:cubicBezTo>
                    <a:cubicBezTo>
                      <a:pt x="64" y="135"/>
                      <a:pt x="63" y="135"/>
                      <a:pt x="61" y="135"/>
                    </a:cubicBezTo>
                    <a:cubicBezTo>
                      <a:pt x="58" y="135"/>
                      <a:pt x="55" y="136"/>
                      <a:pt x="52" y="139"/>
                    </a:cubicBezTo>
                    <a:cubicBezTo>
                      <a:pt x="41" y="150"/>
                      <a:pt x="41" y="150"/>
                      <a:pt x="41" y="150"/>
                    </a:cubicBezTo>
                    <a:cubicBezTo>
                      <a:pt x="40" y="151"/>
                      <a:pt x="38" y="151"/>
                      <a:pt x="37" y="150"/>
                    </a:cubicBezTo>
                    <a:cubicBezTo>
                      <a:pt x="23" y="136"/>
                      <a:pt x="23" y="136"/>
                      <a:pt x="23" y="136"/>
                    </a:cubicBezTo>
                    <a:cubicBezTo>
                      <a:pt x="22" y="135"/>
                      <a:pt x="22" y="133"/>
                      <a:pt x="23" y="132"/>
                    </a:cubicBezTo>
                    <a:cubicBezTo>
                      <a:pt x="34" y="121"/>
                      <a:pt x="34" y="121"/>
                      <a:pt x="34" y="121"/>
                    </a:cubicBezTo>
                    <a:cubicBezTo>
                      <a:pt x="38" y="117"/>
                      <a:pt x="39" y="112"/>
                      <a:pt x="37" y="107"/>
                    </a:cubicBezTo>
                    <a:cubicBezTo>
                      <a:pt x="35" y="102"/>
                      <a:pt x="30" y="99"/>
                      <a:pt x="25" y="99"/>
                    </a:cubicBezTo>
                    <a:cubicBezTo>
                      <a:pt x="9" y="99"/>
                      <a:pt x="9" y="99"/>
                      <a:pt x="9" y="99"/>
                    </a:cubicBezTo>
                    <a:cubicBezTo>
                      <a:pt x="8" y="99"/>
                      <a:pt x="6" y="98"/>
                      <a:pt x="6" y="97"/>
                    </a:cubicBezTo>
                    <a:cubicBezTo>
                      <a:pt x="6" y="76"/>
                      <a:pt x="6" y="76"/>
                      <a:pt x="6" y="76"/>
                    </a:cubicBezTo>
                    <a:cubicBezTo>
                      <a:pt x="6" y="75"/>
                      <a:pt x="8" y="74"/>
                      <a:pt x="9" y="74"/>
                    </a:cubicBezTo>
                    <a:cubicBezTo>
                      <a:pt x="25" y="74"/>
                      <a:pt x="25" y="74"/>
                      <a:pt x="25" y="74"/>
                    </a:cubicBezTo>
                    <a:cubicBezTo>
                      <a:pt x="30" y="74"/>
                      <a:pt x="35" y="71"/>
                      <a:pt x="37" y="66"/>
                    </a:cubicBezTo>
                    <a:cubicBezTo>
                      <a:pt x="39" y="61"/>
                      <a:pt x="38" y="56"/>
                      <a:pt x="34" y="52"/>
                    </a:cubicBezTo>
                    <a:cubicBezTo>
                      <a:pt x="23" y="41"/>
                      <a:pt x="23" y="41"/>
                      <a:pt x="23" y="41"/>
                    </a:cubicBezTo>
                    <a:cubicBezTo>
                      <a:pt x="22" y="40"/>
                      <a:pt x="22" y="38"/>
                      <a:pt x="23" y="37"/>
                    </a:cubicBezTo>
                    <a:cubicBezTo>
                      <a:pt x="37" y="23"/>
                      <a:pt x="37" y="23"/>
                      <a:pt x="37" y="23"/>
                    </a:cubicBezTo>
                    <a:cubicBezTo>
                      <a:pt x="38" y="22"/>
                      <a:pt x="40" y="22"/>
                      <a:pt x="41" y="23"/>
                    </a:cubicBezTo>
                    <a:cubicBezTo>
                      <a:pt x="52" y="34"/>
                      <a:pt x="52" y="34"/>
                      <a:pt x="52" y="34"/>
                    </a:cubicBezTo>
                    <a:cubicBezTo>
                      <a:pt x="56" y="38"/>
                      <a:pt x="61" y="39"/>
                      <a:pt x="66" y="37"/>
                    </a:cubicBezTo>
                    <a:cubicBezTo>
                      <a:pt x="71" y="35"/>
                      <a:pt x="74" y="30"/>
                      <a:pt x="74" y="25"/>
                    </a:cubicBezTo>
                    <a:cubicBezTo>
                      <a:pt x="74" y="9"/>
                      <a:pt x="74" y="9"/>
                      <a:pt x="74" y="9"/>
                    </a:cubicBezTo>
                    <a:cubicBezTo>
                      <a:pt x="74" y="8"/>
                      <a:pt x="75" y="6"/>
                      <a:pt x="76" y="6"/>
                    </a:cubicBezTo>
                    <a:cubicBezTo>
                      <a:pt x="97" y="6"/>
                      <a:pt x="97" y="6"/>
                      <a:pt x="97" y="6"/>
                    </a:cubicBezTo>
                    <a:cubicBezTo>
                      <a:pt x="98" y="6"/>
                      <a:pt x="99" y="8"/>
                      <a:pt x="99" y="9"/>
                    </a:cubicBezTo>
                    <a:cubicBezTo>
                      <a:pt x="99" y="25"/>
                      <a:pt x="99" y="25"/>
                      <a:pt x="99" y="25"/>
                    </a:cubicBezTo>
                    <a:cubicBezTo>
                      <a:pt x="99" y="30"/>
                      <a:pt x="102" y="35"/>
                      <a:pt x="107" y="37"/>
                    </a:cubicBezTo>
                    <a:cubicBezTo>
                      <a:pt x="112" y="39"/>
                      <a:pt x="117" y="38"/>
                      <a:pt x="121" y="34"/>
                    </a:cubicBezTo>
                    <a:cubicBezTo>
                      <a:pt x="132" y="23"/>
                      <a:pt x="132" y="23"/>
                      <a:pt x="132" y="23"/>
                    </a:cubicBezTo>
                    <a:cubicBezTo>
                      <a:pt x="133" y="22"/>
                      <a:pt x="135" y="22"/>
                      <a:pt x="136" y="23"/>
                    </a:cubicBezTo>
                    <a:cubicBezTo>
                      <a:pt x="150" y="37"/>
                      <a:pt x="150" y="37"/>
                      <a:pt x="150" y="37"/>
                    </a:cubicBezTo>
                    <a:cubicBezTo>
                      <a:pt x="151" y="38"/>
                      <a:pt x="151" y="40"/>
                      <a:pt x="150" y="41"/>
                    </a:cubicBezTo>
                    <a:cubicBezTo>
                      <a:pt x="139" y="52"/>
                      <a:pt x="139" y="52"/>
                      <a:pt x="139" y="52"/>
                    </a:cubicBezTo>
                    <a:cubicBezTo>
                      <a:pt x="135" y="56"/>
                      <a:pt x="134" y="61"/>
                      <a:pt x="136" y="66"/>
                    </a:cubicBezTo>
                    <a:cubicBezTo>
                      <a:pt x="138" y="71"/>
                      <a:pt x="143" y="74"/>
                      <a:pt x="148" y="74"/>
                    </a:cubicBezTo>
                    <a:cubicBezTo>
                      <a:pt x="164" y="74"/>
                      <a:pt x="164" y="74"/>
                      <a:pt x="164" y="74"/>
                    </a:cubicBezTo>
                    <a:cubicBezTo>
                      <a:pt x="165" y="74"/>
                      <a:pt x="166" y="75"/>
                      <a:pt x="166" y="76"/>
                    </a:cubicBezTo>
                    <a:lnTo>
                      <a:pt x="166" y="97"/>
                    </a:lnTo>
                    <a:close/>
                    <a:moveTo>
                      <a:pt x="166" y="97"/>
                    </a:moveTo>
                    <a:cubicBezTo>
                      <a:pt x="166" y="97"/>
                      <a:pt x="166" y="97"/>
                      <a:pt x="166" y="97"/>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26" name="Freeform 192">
                <a:extLst>
                  <a:ext uri="{FF2B5EF4-FFF2-40B4-BE49-F238E27FC236}">
                    <a16:creationId xmlns:a16="http://schemas.microsoft.com/office/drawing/2014/main" id="{2E96DC64-3604-4C3E-8D4F-FC986FCCBD62}"/>
                  </a:ext>
                </a:extLst>
              </p:cNvPr>
              <p:cNvSpPr>
                <a:spLocks noEditPoints="1"/>
              </p:cNvSpPr>
              <p:nvPr/>
            </p:nvSpPr>
            <p:spPr bwMode="auto">
              <a:xfrm>
                <a:off x="15843251" y="4864100"/>
                <a:ext cx="219075" cy="217488"/>
              </a:xfrm>
              <a:custGeom>
                <a:avLst/>
                <a:gdLst>
                  <a:gd name="T0" fmla="*/ 28 w 57"/>
                  <a:gd name="T1" fmla="*/ 0 h 57"/>
                  <a:gd name="T2" fmla="*/ 0 w 57"/>
                  <a:gd name="T3" fmla="*/ 28 h 57"/>
                  <a:gd name="T4" fmla="*/ 28 w 57"/>
                  <a:gd name="T5" fmla="*/ 57 h 57"/>
                  <a:gd name="T6" fmla="*/ 57 w 57"/>
                  <a:gd name="T7" fmla="*/ 28 h 57"/>
                  <a:gd name="T8" fmla="*/ 28 w 57"/>
                  <a:gd name="T9" fmla="*/ 0 h 57"/>
                  <a:gd name="T10" fmla="*/ 28 w 57"/>
                  <a:gd name="T11" fmla="*/ 51 h 57"/>
                  <a:gd name="T12" fmla="*/ 6 w 57"/>
                  <a:gd name="T13" fmla="*/ 28 h 57"/>
                  <a:gd name="T14" fmla="*/ 28 w 57"/>
                  <a:gd name="T15" fmla="*/ 6 h 57"/>
                  <a:gd name="T16" fmla="*/ 51 w 57"/>
                  <a:gd name="T17" fmla="*/ 28 h 57"/>
                  <a:gd name="T18" fmla="*/ 28 w 57"/>
                  <a:gd name="T19" fmla="*/ 51 h 57"/>
                  <a:gd name="T20" fmla="*/ 28 w 57"/>
                  <a:gd name="T21" fmla="*/ 51 h 57"/>
                  <a:gd name="T22" fmla="*/ 28 w 57"/>
                  <a:gd name="T23" fmla="*/ 51 h 5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 h="57">
                    <a:moveTo>
                      <a:pt x="28" y="0"/>
                    </a:moveTo>
                    <a:cubicBezTo>
                      <a:pt x="13" y="0"/>
                      <a:pt x="0" y="13"/>
                      <a:pt x="0" y="28"/>
                    </a:cubicBezTo>
                    <a:cubicBezTo>
                      <a:pt x="0" y="44"/>
                      <a:pt x="13" y="57"/>
                      <a:pt x="28" y="57"/>
                    </a:cubicBezTo>
                    <a:cubicBezTo>
                      <a:pt x="44" y="57"/>
                      <a:pt x="57" y="44"/>
                      <a:pt x="57" y="28"/>
                    </a:cubicBezTo>
                    <a:cubicBezTo>
                      <a:pt x="57" y="13"/>
                      <a:pt x="44" y="0"/>
                      <a:pt x="28" y="0"/>
                    </a:cubicBezTo>
                    <a:close/>
                    <a:moveTo>
                      <a:pt x="28" y="51"/>
                    </a:moveTo>
                    <a:cubicBezTo>
                      <a:pt x="16" y="51"/>
                      <a:pt x="6" y="41"/>
                      <a:pt x="6" y="28"/>
                    </a:cubicBezTo>
                    <a:cubicBezTo>
                      <a:pt x="6" y="16"/>
                      <a:pt x="16" y="6"/>
                      <a:pt x="28" y="6"/>
                    </a:cubicBezTo>
                    <a:cubicBezTo>
                      <a:pt x="41" y="6"/>
                      <a:pt x="51" y="16"/>
                      <a:pt x="51" y="28"/>
                    </a:cubicBezTo>
                    <a:cubicBezTo>
                      <a:pt x="51" y="41"/>
                      <a:pt x="41" y="51"/>
                      <a:pt x="28" y="51"/>
                    </a:cubicBezTo>
                    <a:close/>
                    <a:moveTo>
                      <a:pt x="28" y="51"/>
                    </a:moveTo>
                    <a:cubicBezTo>
                      <a:pt x="28" y="51"/>
                      <a:pt x="28" y="51"/>
                      <a:pt x="28" y="5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grpSp>
        <p:nvGrpSpPr>
          <p:cNvPr id="27" name="Group 26">
            <a:extLst>
              <a:ext uri="{FF2B5EF4-FFF2-40B4-BE49-F238E27FC236}">
                <a16:creationId xmlns:a16="http://schemas.microsoft.com/office/drawing/2014/main" id="{1D5B1ADB-FEB6-4489-8A58-76162B0D409E}"/>
              </a:ext>
            </a:extLst>
          </p:cNvPr>
          <p:cNvGrpSpPr/>
          <p:nvPr/>
        </p:nvGrpSpPr>
        <p:grpSpPr>
          <a:xfrm>
            <a:off x="13331825" y="4517209"/>
            <a:ext cx="1752600" cy="1752600"/>
            <a:chOff x="18730723" y="1143000"/>
            <a:chExt cx="1752600" cy="1752600"/>
          </a:xfrm>
        </p:grpSpPr>
        <p:sp>
          <p:nvSpPr>
            <p:cNvPr id="28" name="Oval 27">
              <a:extLst>
                <a:ext uri="{FF2B5EF4-FFF2-40B4-BE49-F238E27FC236}">
                  <a16:creationId xmlns:a16="http://schemas.microsoft.com/office/drawing/2014/main" id="{7890ECB4-8EC6-43F9-A99F-A98C28EB2BAC}"/>
                </a:ext>
              </a:extLst>
            </p:cNvPr>
            <p:cNvSpPr/>
            <p:nvPr/>
          </p:nvSpPr>
          <p:spPr>
            <a:xfrm>
              <a:off x="18730723" y="1143000"/>
              <a:ext cx="1752600" cy="1752600"/>
            </a:xfrm>
            <a:prstGeom prst="ellipse">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grpSp>
          <p:nvGrpSpPr>
            <p:cNvPr id="29" name="Group 28">
              <a:extLst>
                <a:ext uri="{FF2B5EF4-FFF2-40B4-BE49-F238E27FC236}">
                  <a16:creationId xmlns:a16="http://schemas.microsoft.com/office/drawing/2014/main" id="{73F70FD7-6912-4D7E-84C8-A3B613BDB83F}"/>
                </a:ext>
              </a:extLst>
            </p:cNvPr>
            <p:cNvGrpSpPr/>
            <p:nvPr/>
          </p:nvGrpSpPr>
          <p:grpSpPr>
            <a:xfrm>
              <a:off x="19150889" y="1527807"/>
              <a:ext cx="912269" cy="982987"/>
              <a:chOff x="9124950" y="2762251"/>
              <a:chExt cx="614363" cy="661988"/>
            </a:xfrm>
            <a:solidFill>
              <a:schemeClr val="tx1"/>
            </a:solidFill>
          </p:grpSpPr>
          <p:sp>
            <p:nvSpPr>
              <p:cNvPr id="30" name="Freeform 98">
                <a:extLst>
                  <a:ext uri="{FF2B5EF4-FFF2-40B4-BE49-F238E27FC236}">
                    <a16:creationId xmlns:a16="http://schemas.microsoft.com/office/drawing/2014/main" id="{98496A53-599D-49D2-9BB2-5CA4B8401EE5}"/>
                  </a:ext>
                </a:extLst>
              </p:cNvPr>
              <p:cNvSpPr>
                <a:spLocks noEditPoints="1"/>
              </p:cNvSpPr>
              <p:nvPr/>
            </p:nvSpPr>
            <p:spPr bwMode="auto">
              <a:xfrm>
                <a:off x="9224963" y="2857501"/>
                <a:ext cx="414338" cy="566738"/>
              </a:xfrm>
              <a:custGeom>
                <a:avLst/>
                <a:gdLst>
                  <a:gd name="T0" fmla="*/ 54 w 108"/>
                  <a:gd name="T1" fmla="*/ 0 h 148"/>
                  <a:gd name="T2" fmla="*/ 0 w 108"/>
                  <a:gd name="T3" fmla="*/ 55 h 148"/>
                  <a:gd name="T4" fmla="*/ 35 w 108"/>
                  <a:gd name="T5" fmla="*/ 106 h 148"/>
                  <a:gd name="T6" fmla="*/ 35 w 108"/>
                  <a:gd name="T7" fmla="*/ 135 h 148"/>
                  <a:gd name="T8" fmla="*/ 38 w 108"/>
                  <a:gd name="T9" fmla="*/ 138 h 148"/>
                  <a:gd name="T10" fmla="*/ 41 w 108"/>
                  <a:gd name="T11" fmla="*/ 138 h 148"/>
                  <a:gd name="T12" fmla="*/ 41 w 108"/>
                  <a:gd name="T13" fmla="*/ 144 h 148"/>
                  <a:gd name="T14" fmla="*/ 44 w 108"/>
                  <a:gd name="T15" fmla="*/ 148 h 148"/>
                  <a:gd name="T16" fmla="*/ 64 w 108"/>
                  <a:gd name="T17" fmla="*/ 148 h 148"/>
                  <a:gd name="T18" fmla="*/ 67 w 108"/>
                  <a:gd name="T19" fmla="*/ 144 h 148"/>
                  <a:gd name="T20" fmla="*/ 67 w 108"/>
                  <a:gd name="T21" fmla="*/ 138 h 148"/>
                  <a:gd name="T22" fmla="*/ 70 w 108"/>
                  <a:gd name="T23" fmla="*/ 138 h 148"/>
                  <a:gd name="T24" fmla="*/ 73 w 108"/>
                  <a:gd name="T25" fmla="*/ 135 h 148"/>
                  <a:gd name="T26" fmla="*/ 73 w 108"/>
                  <a:gd name="T27" fmla="*/ 106 h 148"/>
                  <a:gd name="T28" fmla="*/ 108 w 108"/>
                  <a:gd name="T29" fmla="*/ 55 h 148"/>
                  <a:gd name="T30" fmla="*/ 54 w 108"/>
                  <a:gd name="T31" fmla="*/ 0 h 148"/>
                  <a:gd name="T32" fmla="*/ 64 w 108"/>
                  <a:gd name="T33" fmla="*/ 132 h 148"/>
                  <a:gd name="T34" fmla="*/ 60 w 108"/>
                  <a:gd name="T35" fmla="*/ 135 h 148"/>
                  <a:gd name="T36" fmla="*/ 60 w 108"/>
                  <a:gd name="T37" fmla="*/ 141 h 148"/>
                  <a:gd name="T38" fmla="*/ 48 w 108"/>
                  <a:gd name="T39" fmla="*/ 141 h 148"/>
                  <a:gd name="T40" fmla="*/ 48 w 108"/>
                  <a:gd name="T41" fmla="*/ 135 h 148"/>
                  <a:gd name="T42" fmla="*/ 44 w 108"/>
                  <a:gd name="T43" fmla="*/ 132 h 148"/>
                  <a:gd name="T44" fmla="*/ 41 w 108"/>
                  <a:gd name="T45" fmla="*/ 132 h 148"/>
                  <a:gd name="T46" fmla="*/ 41 w 108"/>
                  <a:gd name="T47" fmla="*/ 116 h 148"/>
                  <a:gd name="T48" fmla="*/ 67 w 108"/>
                  <a:gd name="T49" fmla="*/ 116 h 148"/>
                  <a:gd name="T50" fmla="*/ 67 w 108"/>
                  <a:gd name="T51" fmla="*/ 132 h 148"/>
                  <a:gd name="T52" fmla="*/ 64 w 108"/>
                  <a:gd name="T53" fmla="*/ 132 h 148"/>
                  <a:gd name="T54" fmla="*/ 69 w 108"/>
                  <a:gd name="T55" fmla="*/ 100 h 148"/>
                  <a:gd name="T56" fmla="*/ 67 w 108"/>
                  <a:gd name="T57" fmla="*/ 103 h 148"/>
                  <a:gd name="T58" fmla="*/ 67 w 108"/>
                  <a:gd name="T59" fmla="*/ 109 h 148"/>
                  <a:gd name="T60" fmla="*/ 41 w 108"/>
                  <a:gd name="T61" fmla="*/ 109 h 148"/>
                  <a:gd name="T62" fmla="*/ 41 w 108"/>
                  <a:gd name="T63" fmla="*/ 103 h 148"/>
                  <a:gd name="T64" fmla="*/ 39 w 108"/>
                  <a:gd name="T65" fmla="*/ 100 h 148"/>
                  <a:gd name="T66" fmla="*/ 6 w 108"/>
                  <a:gd name="T67" fmla="*/ 55 h 148"/>
                  <a:gd name="T68" fmla="*/ 54 w 108"/>
                  <a:gd name="T69" fmla="*/ 7 h 148"/>
                  <a:gd name="T70" fmla="*/ 102 w 108"/>
                  <a:gd name="T71" fmla="*/ 55 h 148"/>
                  <a:gd name="T72" fmla="*/ 69 w 108"/>
                  <a:gd name="T73" fmla="*/ 100 h 148"/>
                  <a:gd name="T74" fmla="*/ 69 w 108"/>
                  <a:gd name="T75" fmla="*/ 100 h 148"/>
                  <a:gd name="T76" fmla="*/ 69 w 108"/>
                  <a:gd name="T77" fmla="*/ 100 h 1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Lst>
                <a:rect l="0" t="0" r="r" b="b"/>
                <a:pathLst>
                  <a:path w="108" h="148">
                    <a:moveTo>
                      <a:pt x="54" y="0"/>
                    </a:moveTo>
                    <a:cubicBezTo>
                      <a:pt x="24" y="0"/>
                      <a:pt x="0" y="25"/>
                      <a:pt x="0" y="55"/>
                    </a:cubicBezTo>
                    <a:cubicBezTo>
                      <a:pt x="0" y="78"/>
                      <a:pt x="14" y="98"/>
                      <a:pt x="35" y="106"/>
                    </a:cubicBezTo>
                    <a:cubicBezTo>
                      <a:pt x="35" y="135"/>
                      <a:pt x="35" y="135"/>
                      <a:pt x="35" y="135"/>
                    </a:cubicBezTo>
                    <a:cubicBezTo>
                      <a:pt x="35" y="137"/>
                      <a:pt x="36" y="138"/>
                      <a:pt x="38" y="138"/>
                    </a:cubicBezTo>
                    <a:cubicBezTo>
                      <a:pt x="41" y="138"/>
                      <a:pt x="41" y="138"/>
                      <a:pt x="41" y="138"/>
                    </a:cubicBezTo>
                    <a:cubicBezTo>
                      <a:pt x="41" y="144"/>
                      <a:pt x="41" y="144"/>
                      <a:pt x="41" y="144"/>
                    </a:cubicBezTo>
                    <a:cubicBezTo>
                      <a:pt x="41" y="146"/>
                      <a:pt x="43" y="148"/>
                      <a:pt x="44" y="148"/>
                    </a:cubicBezTo>
                    <a:cubicBezTo>
                      <a:pt x="64" y="148"/>
                      <a:pt x="64" y="148"/>
                      <a:pt x="64" y="148"/>
                    </a:cubicBezTo>
                    <a:cubicBezTo>
                      <a:pt x="65" y="148"/>
                      <a:pt x="67" y="146"/>
                      <a:pt x="67" y="144"/>
                    </a:cubicBezTo>
                    <a:cubicBezTo>
                      <a:pt x="67" y="138"/>
                      <a:pt x="67" y="138"/>
                      <a:pt x="67" y="138"/>
                    </a:cubicBezTo>
                    <a:cubicBezTo>
                      <a:pt x="70" y="138"/>
                      <a:pt x="70" y="138"/>
                      <a:pt x="70" y="138"/>
                    </a:cubicBezTo>
                    <a:cubicBezTo>
                      <a:pt x="72" y="138"/>
                      <a:pt x="73" y="137"/>
                      <a:pt x="73" y="135"/>
                    </a:cubicBezTo>
                    <a:cubicBezTo>
                      <a:pt x="73" y="106"/>
                      <a:pt x="73" y="106"/>
                      <a:pt x="73" y="106"/>
                    </a:cubicBezTo>
                    <a:cubicBezTo>
                      <a:pt x="94" y="98"/>
                      <a:pt x="108" y="78"/>
                      <a:pt x="108" y="55"/>
                    </a:cubicBezTo>
                    <a:cubicBezTo>
                      <a:pt x="108" y="25"/>
                      <a:pt x="84" y="0"/>
                      <a:pt x="54" y="0"/>
                    </a:cubicBezTo>
                    <a:close/>
                    <a:moveTo>
                      <a:pt x="64" y="132"/>
                    </a:moveTo>
                    <a:cubicBezTo>
                      <a:pt x="62" y="132"/>
                      <a:pt x="60" y="133"/>
                      <a:pt x="60" y="135"/>
                    </a:cubicBezTo>
                    <a:cubicBezTo>
                      <a:pt x="60" y="141"/>
                      <a:pt x="60" y="141"/>
                      <a:pt x="60" y="141"/>
                    </a:cubicBezTo>
                    <a:cubicBezTo>
                      <a:pt x="48" y="141"/>
                      <a:pt x="48" y="141"/>
                      <a:pt x="48" y="141"/>
                    </a:cubicBezTo>
                    <a:cubicBezTo>
                      <a:pt x="48" y="135"/>
                      <a:pt x="48" y="135"/>
                      <a:pt x="48" y="135"/>
                    </a:cubicBezTo>
                    <a:cubicBezTo>
                      <a:pt x="48" y="133"/>
                      <a:pt x="46" y="132"/>
                      <a:pt x="44" y="132"/>
                    </a:cubicBezTo>
                    <a:cubicBezTo>
                      <a:pt x="41" y="132"/>
                      <a:pt x="41" y="132"/>
                      <a:pt x="41" y="132"/>
                    </a:cubicBezTo>
                    <a:cubicBezTo>
                      <a:pt x="41" y="116"/>
                      <a:pt x="41" y="116"/>
                      <a:pt x="41" y="116"/>
                    </a:cubicBezTo>
                    <a:cubicBezTo>
                      <a:pt x="67" y="116"/>
                      <a:pt x="67" y="116"/>
                      <a:pt x="67" y="116"/>
                    </a:cubicBezTo>
                    <a:cubicBezTo>
                      <a:pt x="67" y="132"/>
                      <a:pt x="67" y="132"/>
                      <a:pt x="67" y="132"/>
                    </a:cubicBezTo>
                    <a:lnTo>
                      <a:pt x="64" y="132"/>
                    </a:lnTo>
                    <a:close/>
                    <a:moveTo>
                      <a:pt x="69" y="100"/>
                    </a:moveTo>
                    <a:cubicBezTo>
                      <a:pt x="68" y="101"/>
                      <a:pt x="67" y="102"/>
                      <a:pt x="67" y="103"/>
                    </a:cubicBezTo>
                    <a:cubicBezTo>
                      <a:pt x="67" y="109"/>
                      <a:pt x="67" y="109"/>
                      <a:pt x="67" y="109"/>
                    </a:cubicBezTo>
                    <a:cubicBezTo>
                      <a:pt x="41" y="109"/>
                      <a:pt x="41" y="109"/>
                      <a:pt x="41" y="109"/>
                    </a:cubicBezTo>
                    <a:cubicBezTo>
                      <a:pt x="41" y="103"/>
                      <a:pt x="41" y="103"/>
                      <a:pt x="41" y="103"/>
                    </a:cubicBezTo>
                    <a:cubicBezTo>
                      <a:pt x="41" y="102"/>
                      <a:pt x="40" y="101"/>
                      <a:pt x="39" y="100"/>
                    </a:cubicBezTo>
                    <a:cubicBezTo>
                      <a:pt x="19" y="94"/>
                      <a:pt x="6" y="76"/>
                      <a:pt x="6" y="55"/>
                    </a:cubicBezTo>
                    <a:cubicBezTo>
                      <a:pt x="6" y="28"/>
                      <a:pt x="28" y="7"/>
                      <a:pt x="54" y="7"/>
                    </a:cubicBezTo>
                    <a:cubicBezTo>
                      <a:pt x="80" y="7"/>
                      <a:pt x="102" y="28"/>
                      <a:pt x="102" y="55"/>
                    </a:cubicBezTo>
                    <a:cubicBezTo>
                      <a:pt x="102" y="76"/>
                      <a:pt x="89" y="94"/>
                      <a:pt x="69" y="100"/>
                    </a:cubicBezTo>
                    <a:close/>
                    <a:moveTo>
                      <a:pt x="69" y="100"/>
                    </a:moveTo>
                    <a:cubicBezTo>
                      <a:pt x="69" y="100"/>
                      <a:pt x="69" y="100"/>
                      <a:pt x="69" y="10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1" name="Freeform 99">
                <a:extLst>
                  <a:ext uri="{FF2B5EF4-FFF2-40B4-BE49-F238E27FC236}">
                    <a16:creationId xmlns:a16="http://schemas.microsoft.com/office/drawing/2014/main" id="{FFF17884-835C-4FB6-A289-B849416FACC5}"/>
                  </a:ext>
                </a:extLst>
              </p:cNvPr>
              <p:cNvSpPr>
                <a:spLocks noEditPoints="1"/>
              </p:cNvSpPr>
              <p:nvPr/>
            </p:nvSpPr>
            <p:spPr bwMode="auto">
              <a:xfrm>
                <a:off x="9420225" y="2762251"/>
                <a:ext cx="23813" cy="73025"/>
              </a:xfrm>
              <a:custGeom>
                <a:avLst/>
                <a:gdLst>
                  <a:gd name="T0" fmla="*/ 3 w 6"/>
                  <a:gd name="T1" fmla="*/ 19 h 19"/>
                  <a:gd name="T2" fmla="*/ 6 w 6"/>
                  <a:gd name="T3" fmla="*/ 16 h 19"/>
                  <a:gd name="T4" fmla="*/ 6 w 6"/>
                  <a:gd name="T5" fmla="*/ 3 h 19"/>
                  <a:gd name="T6" fmla="*/ 3 w 6"/>
                  <a:gd name="T7" fmla="*/ 0 h 19"/>
                  <a:gd name="T8" fmla="*/ 0 w 6"/>
                  <a:gd name="T9" fmla="*/ 3 h 19"/>
                  <a:gd name="T10" fmla="*/ 0 w 6"/>
                  <a:gd name="T11" fmla="*/ 16 h 19"/>
                  <a:gd name="T12" fmla="*/ 3 w 6"/>
                  <a:gd name="T13" fmla="*/ 19 h 19"/>
                  <a:gd name="T14" fmla="*/ 3 w 6"/>
                  <a:gd name="T15" fmla="*/ 19 h 19"/>
                  <a:gd name="T16" fmla="*/ 3 w 6"/>
                  <a:gd name="T17" fmla="*/ 19 h 1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6" h="19">
                    <a:moveTo>
                      <a:pt x="3" y="19"/>
                    </a:moveTo>
                    <a:cubicBezTo>
                      <a:pt x="5" y="19"/>
                      <a:pt x="6" y="18"/>
                      <a:pt x="6" y="16"/>
                    </a:cubicBezTo>
                    <a:cubicBezTo>
                      <a:pt x="6" y="3"/>
                      <a:pt x="6" y="3"/>
                      <a:pt x="6" y="3"/>
                    </a:cubicBezTo>
                    <a:cubicBezTo>
                      <a:pt x="6" y="1"/>
                      <a:pt x="5" y="0"/>
                      <a:pt x="3" y="0"/>
                    </a:cubicBezTo>
                    <a:cubicBezTo>
                      <a:pt x="1" y="0"/>
                      <a:pt x="0" y="1"/>
                      <a:pt x="0" y="3"/>
                    </a:cubicBezTo>
                    <a:cubicBezTo>
                      <a:pt x="0" y="16"/>
                      <a:pt x="0" y="16"/>
                      <a:pt x="0" y="16"/>
                    </a:cubicBezTo>
                    <a:cubicBezTo>
                      <a:pt x="0" y="18"/>
                      <a:pt x="1" y="19"/>
                      <a:pt x="3" y="19"/>
                    </a:cubicBezTo>
                    <a:close/>
                    <a:moveTo>
                      <a:pt x="3" y="19"/>
                    </a:moveTo>
                    <a:cubicBezTo>
                      <a:pt x="3" y="19"/>
                      <a:pt x="3" y="19"/>
                      <a:pt x="3" y="19"/>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2" name="Freeform 100">
                <a:extLst>
                  <a:ext uri="{FF2B5EF4-FFF2-40B4-BE49-F238E27FC236}">
                    <a16:creationId xmlns:a16="http://schemas.microsoft.com/office/drawing/2014/main" id="{9E8897E5-BEB5-4F63-AB4F-9BD932C4A22E}"/>
                  </a:ext>
                </a:extLst>
              </p:cNvPr>
              <p:cNvSpPr>
                <a:spLocks noEditPoints="1"/>
              </p:cNvSpPr>
              <p:nvPr/>
            </p:nvSpPr>
            <p:spPr bwMode="auto">
              <a:xfrm>
                <a:off x="9666288"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3" name="Freeform 101">
                <a:extLst>
                  <a:ext uri="{FF2B5EF4-FFF2-40B4-BE49-F238E27FC236}">
                    <a16:creationId xmlns:a16="http://schemas.microsoft.com/office/drawing/2014/main" id="{0FB0F9FF-F6D4-430E-B741-81041451A4FC}"/>
                  </a:ext>
                </a:extLst>
              </p:cNvPr>
              <p:cNvSpPr>
                <a:spLocks noEditPoints="1"/>
              </p:cNvSpPr>
              <p:nvPr/>
            </p:nvSpPr>
            <p:spPr bwMode="auto">
              <a:xfrm>
                <a:off x="9124950" y="3055938"/>
                <a:ext cx="73025" cy="23813"/>
              </a:xfrm>
              <a:custGeom>
                <a:avLst/>
                <a:gdLst>
                  <a:gd name="T0" fmla="*/ 16 w 19"/>
                  <a:gd name="T1" fmla="*/ 0 h 6"/>
                  <a:gd name="T2" fmla="*/ 3 w 19"/>
                  <a:gd name="T3" fmla="*/ 0 h 6"/>
                  <a:gd name="T4" fmla="*/ 0 w 19"/>
                  <a:gd name="T5" fmla="*/ 3 h 6"/>
                  <a:gd name="T6" fmla="*/ 3 w 19"/>
                  <a:gd name="T7" fmla="*/ 6 h 6"/>
                  <a:gd name="T8" fmla="*/ 16 w 19"/>
                  <a:gd name="T9" fmla="*/ 6 h 6"/>
                  <a:gd name="T10" fmla="*/ 19 w 19"/>
                  <a:gd name="T11" fmla="*/ 3 h 6"/>
                  <a:gd name="T12" fmla="*/ 16 w 19"/>
                  <a:gd name="T13" fmla="*/ 0 h 6"/>
                  <a:gd name="T14" fmla="*/ 16 w 19"/>
                  <a:gd name="T15" fmla="*/ 0 h 6"/>
                  <a:gd name="T16" fmla="*/ 16 w 19"/>
                  <a:gd name="T17" fmla="*/ 0 h 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9" h="6">
                    <a:moveTo>
                      <a:pt x="16" y="0"/>
                    </a:moveTo>
                    <a:cubicBezTo>
                      <a:pt x="3" y="0"/>
                      <a:pt x="3" y="0"/>
                      <a:pt x="3" y="0"/>
                    </a:cubicBezTo>
                    <a:cubicBezTo>
                      <a:pt x="1" y="0"/>
                      <a:pt x="0" y="1"/>
                      <a:pt x="0" y="3"/>
                    </a:cubicBezTo>
                    <a:cubicBezTo>
                      <a:pt x="0" y="5"/>
                      <a:pt x="1" y="6"/>
                      <a:pt x="3" y="6"/>
                    </a:cubicBezTo>
                    <a:cubicBezTo>
                      <a:pt x="16" y="6"/>
                      <a:pt x="16" y="6"/>
                      <a:pt x="16" y="6"/>
                    </a:cubicBezTo>
                    <a:cubicBezTo>
                      <a:pt x="18" y="6"/>
                      <a:pt x="19" y="5"/>
                      <a:pt x="19" y="3"/>
                    </a:cubicBezTo>
                    <a:cubicBezTo>
                      <a:pt x="19" y="1"/>
                      <a:pt x="18" y="0"/>
                      <a:pt x="16" y="0"/>
                    </a:cubicBezTo>
                    <a:close/>
                    <a:moveTo>
                      <a:pt x="16" y="0"/>
                    </a:moveTo>
                    <a:cubicBezTo>
                      <a:pt x="16" y="0"/>
                      <a:pt x="16" y="0"/>
                      <a:pt x="16"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4" name="Freeform 102">
                <a:extLst>
                  <a:ext uri="{FF2B5EF4-FFF2-40B4-BE49-F238E27FC236}">
                    <a16:creationId xmlns:a16="http://schemas.microsoft.com/office/drawing/2014/main" id="{EC0CAE36-1568-4E4A-8265-179F46544FB6}"/>
                  </a:ext>
                </a:extLst>
              </p:cNvPr>
              <p:cNvSpPr>
                <a:spLocks noEditPoints="1"/>
              </p:cNvSpPr>
              <p:nvPr/>
            </p:nvSpPr>
            <p:spPr bwMode="auto">
              <a:xfrm>
                <a:off x="9593263" y="2846388"/>
                <a:ext cx="61913" cy="60325"/>
              </a:xfrm>
              <a:custGeom>
                <a:avLst/>
                <a:gdLst>
                  <a:gd name="T0" fmla="*/ 10 w 16"/>
                  <a:gd name="T1" fmla="*/ 1 h 16"/>
                  <a:gd name="T2" fmla="*/ 1 w 16"/>
                  <a:gd name="T3" fmla="*/ 10 h 16"/>
                  <a:gd name="T4" fmla="*/ 1 w 16"/>
                  <a:gd name="T5" fmla="*/ 15 h 16"/>
                  <a:gd name="T6" fmla="*/ 3 w 16"/>
                  <a:gd name="T7" fmla="*/ 16 h 16"/>
                  <a:gd name="T8" fmla="*/ 6 w 16"/>
                  <a:gd name="T9" fmla="*/ 15 h 16"/>
                  <a:gd name="T10" fmla="*/ 15 w 16"/>
                  <a:gd name="T11" fmla="*/ 6 h 16"/>
                  <a:gd name="T12" fmla="*/ 15 w 16"/>
                  <a:gd name="T13" fmla="*/ 1 h 16"/>
                  <a:gd name="T14" fmla="*/ 10 w 16"/>
                  <a:gd name="T15" fmla="*/ 1 h 16"/>
                  <a:gd name="T16" fmla="*/ 10 w 16"/>
                  <a:gd name="T17" fmla="*/ 1 h 16"/>
                  <a:gd name="T18" fmla="*/ 10 w 16"/>
                  <a:gd name="T19" fmla="*/ 1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
                    </a:moveTo>
                    <a:cubicBezTo>
                      <a:pt x="1" y="10"/>
                      <a:pt x="1" y="10"/>
                      <a:pt x="1" y="10"/>
                    </a:cubicBezTo>
                    <a:cubicBezTo>
                      <a:pt x="0" y="12"/>
                      <a:pt x="0" y="14"/>
                      <a:pt x="1" y="15"/>
                    </a:cubicBezTo>
                    <a:cubicBezTo>
                      <a:pt x="2" y="16"/>
                      <a:pt x="2" y="16"/>
                      <a:pt x="3" y="16"/>
                    </a:cubicBezTo>
                    <a:cubicBezTo>
                      <a:pt x="4" y="16"/>
                      <a:pt x="5" y="16"/>
                      <a:pt x="6" y="15"/>
                    </a:cubicBezTo>
                    <a:cubicBezTo>
                      <a:pt x="15" y="6"/>
                      <a:pt x="15" y="6"/>
                      <a:pt x="15" y="6"/>
                    </a:cubicBezTo>
                    <a:cubicBezTo>
                      <a:pt x="16" y="5"/>
                      <a:pt x="16" y="3"/>
                      <a:pt x="15" y="1"/>
                    </a:cubicBezTo>
                    <a:cubicBezTo>
                      <a:pt x="13" y="0"/>
                      <a:pt x="11"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5" name="Freeform 103">
                <a:extLst>
                  <a:ext uri="{FF2B5EF4-FFF2-40B4-BE49-F238E27FC236}">
                    <a16:creationId xmlns:a16="http://schemas.microsoft.com/office/drawing/2014/main" id="{0B5AC809-C0F9-4F02-AD2C-37B32A6A5708}"/>
                  </a:ext>
                </a:extLst>
              </p:cNvPr>
              <p:cNvSpPr>
                <a:spLocks noEditPoints="1"/>
              </p:cNvSpPr>
              <p:nvPr/>
            </p:nvSpPr>
            <p:spPr bwMode="auto">
              <a:xfrm>
                <a:off x="9210675" y="3228976"/>
                <a:ext cx="60325" cy="57150"/>
              </a:xfrm>
              <a:custGeom>
                <a:avLst/>
                <a:gdLst>
                  <a:gd name="T0" fmla="*/ 10 w 16"/>
                  <a:gd name="T1" fmla="*/ 1 h 15"/>
                  <a:gd name="T2" fmla="*/ 1 w 16"/>
                  <a:gd name="T3" fmla="*/ 10 h 15"/>
                  <a:gd name="T4" fmla="*/ 1 w 16"/>
                  <a:gd name="T5" fmla="*/ 14 h 15"/>
                  <a:gd name="T6" fmla="*/ 4 w 16"/>
                  <a:gd name="T7" fmla="*/ 15 h 15"/>
                  <a:gd name="T8" fmla="*/ 6 w 16"/>
                  <a:gd name="T9" fmla="*/ 14 h 15"/>
                  <a:gd name="T10" fmla="*/ 15 w 16"/>
                  <a:gd name="T11" fmla="*/ 5 h 15"/>
                  <a:gd name="T12" fmla="*/ 15 w 16"/>
                  <a:gd name="T13" fmla="*/ 1 h 15"/>
                  <a:gd name="T14" fmla="*/ 10 w 16"/>
                  <a:gd name="T15" fmla="*/ 1 h 15"/>
                  <a:gd name="T16" fmla="*/ 10 w 16"/>
                  <a:gd name="T17" fmla="*/ 1 h 15"/>
                  <a:gd name="T18" fmla="*/ 10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10" y="1"/>
                    </a:moveTo>
                    <a:cubicBezTo>
                      <a:pt x="1" y="10"/>
                      <a:pt x="1" y="10"/>
                      <a:pt x="1" y="10"/>
                    </a:cubicBezTo>
                    <a:cubicBezTo>
                      <a:pt x="0" y="11"/>
                      <a:pt x="0" y="13"/>
                      <a:pt x="1" y="14"/>
                    </a:cubicBezTo>
                    <a:cubicBezTo>
                      <a:pt x="2" y="15"/>
                      <a:pt x="3" y="15"/>
                      <a:pt x="4" y="15"/>
                    </a:cubicBezTo>
                    <a:cubicBezTo>
                      <a:pt x="5" y="15"/>
                      <a:pt x="5" y="15"/>
                      <a:pt x="6" y="14"/>
                    </a:cubicBezTo>
                    <a:cubicBezTo>
                      <a:pt x="15" y="5"/>
                      <a:pt x="15" y="5"/>
                      <a:pt x="15" y="5"/>
                    </a:cubicBezTo>
                    <a:cubicBezTo>
                      <a:pt x="16" y="4"/>
                      <a:pt x="16" y="2"/>
                      <a:pt x="15" y="1"/>
                    </a:cubicBezTo>
                    <a:cubicBezTo>
                      <a:pt x="14" y="0"/>
                      <a:pt x="12" y="0"/>
                      <a:pt x="10" y="1"/>
                    </a:cubicBezTo>
                    <a:close/>
                    <a:moveTo>
                      <a:pt x="10" y="1"/>
                    </a:moveTo>
                    <a:cubicBezTo>
                      <a:pt x="10" y="1"/>
                      <a:pt x="10" y="1"/>
                      <a:pt x="10"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6" name="Freeform 104">
                <a:extLst>
                  <a:ext uri="{FF2B5EF4-FFF2-40B4-BE49-F238E27FC236}">
                    <a16:creationId xmlns:a16="http://schemas.microsoft.com/office/drawing/2014/main" id="{8DCA6056-A78F-4692-A9C2-EFE1D025F531}"/>
                  </a:ext>
                </a:extLst>
              </p:cNvPr>
              <p:cNvSpPr>
                <a:spLocks noEditPoints="1"/>
              </p:cNvSpPr>
              <p:nvPr/>
            </p:nvSpPr>
            <p:spPr bwMode="auto">
              <a:xfrm>
                <a:off x="9593263" y="3228976"/>
                <a:ext cx="61913" cy="57150"/>
              </a:xfrm>
              <a:custGeom>
                <a:avLst/>
                <a:gdLst>
                  <a:gd name="T0" fmla="*/ 6 w 16"/>
                  <a:gd name="T1" fmla="*/ 1 h 15"/>
                  <a:gd name="T2" fmla="*/ 1 w 16"/>
                  <a:gd name="T3" fmla="*/ 1 h 15"/>
                  <a:gd name="T4" fmla="*/ 1 w 16"/>
                  <a:gd name="T5" fmla="*/ 5 h 15"/>
                  <a:gd name="T6" fmla="*/ 10 w 16"/>
                  <a:gd name="T7" fmla="*/ 14 h 15"/>
                  <a:gd name="T8" fmla="*/ 12 w 16"/>
                  <a:gd name="T9" fmla="*/ 15 h 15"/>
                  <a:gd name="T10" fmla="*/ 15 w 16"/>
                  <a:gd name="T11" fmla="*/ 14 h 15"/>
                  <a:gd name="T12" fmla="*/ 15 w 16"/>
                  <a:gd name="T13" fmla="*/ 10 h 15"/>
                  <a:gd name="T14" fmla="*/ 6 w 16"/>
                  <a:gd name="T15" fmla="*/ 1 h 15"/>
                  <a:gd name="T16" fmla="*/ 6 w 16"/>
                  <a:gd name="T17" fmla="*/ 1 h 15"/>
                  <a:gd name="T18" fmla="*/ 6 w 16"/>
                  <a:gd name="T19" fmla="*/ 1 h 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5">
                    <a:moveTo>
                      <a:pt x="6" y="1"/>
                    </a:moveTo>
                    <a:cubicBezTo>
                      <a:pt x="4" y="0"/>
                      <a:pt x="2" y="0"/>
                      <a:pt x="1" y="1"/>
                    </a:cubicBezTo>
                    <a:cubicBezTo>
                      <a:pt x="0" y="2"/>
                      <a:pt x="0" y="4"/>
                      <a:pt x="1" y="5"/>
                    </a:cubicBezTo>
                    <a:cubicBezTo>
                      <a:pt x="10" y="14"/>
                      <a:pt x="10" y="14"/>
                      <a:pt x="10" y="14"/>
                    </a:cubicBezTo>
                    <a:cubicBezTo>
                      <a:pt x="11" y="15"/>
                      <a:pt x="11" y="15"/>
                      <a:pt x="12" y="15"/>
                    </a:cubicBezTo>
                    <a:cubicBezTo>
                      <a:pt x="13" y="15"/>
                      <a:pt x="14" y="15"/>
                      <a:pt x="15" y="14"/>
                    </a:cubicBezTo>
                    <a:cubicBezTo>
                      <a:pt x="16" y="13"/>
                      <a:pt x="16" y="11"/>
                      <a:pt x="15" y="10"/>
                    </a:cubicBezTo>
                    <a:lnTo>
                      <a:pt x="6" y="1"/>
                    </a:lnTo>
                    <a:close/>
                    <a:moveTo>
                      <a:pt x="6" y="1"/>
                    </a:moveTo>
                    <a:cubicBezTo>
                      <a:pt x="6" y="1"/>
                      <a:pt x="6" y="1"/>
                      <a:pt x="6" y="1"/>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7" name="Freeform 105">
                <a:extLst>
                  <a:ext uri="{FF2B5EF4-FFF2-40B4-BE49-F238E27FC236}">
                    <a16:creationId xmlns:a16="http://schemas.microsoft.com/office/drawing/2014/main" id="{75BCBC3C-43B1-4899-ABFF-0420EC57F8D5}"/>
                  </a:ext>
                </a:extLst>
              </p:cNvPr>
              <p:cNvSpPr>
                <a:spLocks noEditPoints="1"/>
              </p:cNvSpPr>
              <p:nvPr/>
            </p:nvSpPr>
            <p:spPr bwMode="auto">
              <a:xfrm>
                <a:off x="9210675" y="2846388"/>
                <a:ext cx="60325" cy="60325"/>
              </a:xfrm>
              <a:custGeom>
                <a:avLst/>
                <a:gdLst>
                  <a:gd name="T0" fmla="*/ 10 w 16"/>
                  <a:gd name="T1" fmla="*/ 15 h 16"/>
                  <a:gd name="T2" fmla="*/ 13 w 16"/>
                  <a:gd name="T3" fmla="*/ 16 h 16"/>
                  <a:gd name="T4" fmla="*/ 15 w 16"/>
                  <a:gd name="T5" fmla="*/ 15 h 16"/>
                  <a:gd name="T6" fmla="*/ 15 w 16"/>
                  <a:gd name="T7" fmla="*/ 10 h 16"/>
                  <a:gd name="T8" fmla="*/ 6 w 16"/>
                  <a:gd name="T9" fmla="*/ 1 h 16"/>
                  <a:gd name="T10" fmla="*/ 1 w 16"/>
                  <a:gd name="T11" fmla="*/ 1 h 16"/>
                  <a:gd name="T12" fmla="*/ 1 w 16"/>
                  <a:gd name="T13" fmla="*/ 6 h 16"/>
                  <a:gd name="T14" fmla="*/ 10 w 16"/>
                  <a:gd name="T15" fmla="*/ 15 h 16"/>
                  <a:gd name="T16" fmla="*/ 10 w 16"/>
                  <a:gd name="T17" fmla="*/ 15 h 16"/>
                  <a:gd name="T18" fmla="*/ 10 w 16"/>
                  <a:gd name="T19" fmla="*/ 15 h 1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6" h="16">
                    <a:moveTo>
                      <a:pt x="10" y="15"/>
                    </a:moveTo>
                    <a:cubicBezTo>
                      <a:pt x="11" y="16"/>
                      <a:pt x="12" y="16"/>
                      <a:pt x="13" y="16"/>
                    </a:cubicBezTo>
                    <a:cubicBezTo>
                      <a:pt x="14" y="16"/>
                      <a:pt x="14" y="16"/>
                      <a:pt x="15" y="15"/>
                    </a:cubicBezTo>
                    <a:cubicBezTo>
                      <a:pt x="16" y="14"/>
                      <a:pt x="16" y="12"/>
                      <a:pt x="15" y="10"/>
                    </a:cubicBezTo>
                    <a:cubicBezTo>
                      <a:pt x="6" y="1"/>
                      <a:pt x="6" y="1"/>
                      <a:pt x="6" y="1"/>
                    </a:cubicBezTo>
                    <a:cubicBezTo>
                      <a:pt x="5" y="0"/>
                      <a:pt x="3" y="0"/>
                      <a:pt x="1" y="1"/>
                    </a:cubicBezTo>
                    <a:cubicBezTo>
                      <a:pt x="0" y="3"/>
                      <a:pt x="0" y="5"/>
                      <a:pt x="1" y="6"/>
                    </a:cubicBezTo>
                    <a:lnTo>
                      <a:pt x="10" y="15"/>
                    </a:lnTo>
                    <a:close/>
                    <a:moveTo>
                      <a:pt x="10" y="15"/>
                    </a:moveTo>
                    <a:cubicBezTo>
                      <a:pt x="10" y="15"/>
                      <a:pt x="10" y="15"/>
                      <a:pt x="10" y="15"/>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sp>
            <p:nvSpPr>
              <p:cNvPr id="38" name="Freeform 106">
                <a:extLst>
                  <a:ext uri="{FF2B5EF4-FFF2-40B4-BE49-F238E27FC236}">
                    <a16:creationId xmlns:a16="http://schemas.microsoft.com/office/drawing/2014/main" id="{8970A854-067A-4747-A0E1-B9F56E112264}"/>
                  </a:ext>
                </a:extLst>
              </p:cNvPr>
              <p:cNvSpPr>
                <a:spLocks noEditPoints="1"/>
              </p:cNvSpPr>
              <p:nvPr/>
            </p:nvSpPr>
            <p:spPr bwMode="auto">
              <a:xfrm>
                <a:off x="9286875" y="2919413"/>
                <a:ext cx="157163" cy="160338"/>
              </a:xfrm>
              <a:custGeom>
                <a:avLst/>
                <a:gdLst>
                  <a:gd name="T0" fmla="*/ 38 w 41"/>
                  <a:gd name="T1" fmla="*/ 0 h 42"/>
                  <a:gd name="T2" fmla="*/ 0 w 41"/>
                  <a:gd name="T3" fmla="*/ 39 h 42"/>
                  <a:gd name="T4" fmla="*/ 3 w 41"/>
                  <a:gd name="T5" fmla="*/ 42 h 42"/>
                  <a:gd name="T6" fmla="*/ 6 w 41"/>
                  <a:gd name="T7" fmla="*/ 39 h 42"/>
                  <a:gd name="T8" fmla="*/ 38 w 41"/>
                  <a:gd name="T9" fmla="*/ 7 h 42"/>
                  <a:gd name="T10" fmla="*/ 41 w 41"/>
                  <a:gd name="T11" fmla="*/ 4 h 42"/>
                  <a:gd name="T12" fmla="*/ 38 w 41"/>
                  <a:gd name="T13" fmla="*/ 0 h 42"/>
                  <a:gd name="T14" fmla="*/ 38 w 41"/>
                  <a:gd name="T15" fmla="*/ 0 h 42"/>
                  <a:gd name="T16" fmla="*/ 38 w 41"/>
                  <a:gd name="T17" fmla="*/ 0 h 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41" h="42">
                    <a:moveTo>
                      <a:pt x="38" y="0"/>
                    </a:moveTo>
                    <a:cubicBezTo>
                      <a:pt x="17" y="0"/>
                      <a:pt x="0" y="18"/>
                      <a:pt x="0" y="39"/>
                    </a:cubicBezTo>
                    <a:cubicBezTo>
                      <a:pt x="0" y="41"/>
                      <a:pt x="1" y="42"/>
                      <a:pt x="3" y="42"/>
                    </a:cubicBezTo>
                    <a:cubicBezTo>
                      <a:pt x="5" y="42"/>
                      <a:pt x="6" y="41"/>
                      <a:pt x="6" y="39"/>
                    </a:cubicBezTo>
                    <a:cubicBezTo>
                      <a:pt x="6" y="21"/>
                      <a:pt x="20" y="7"/>
                      <a:pt x="38" y="7"/>
                    </a:cubicBezTo>
                    <a:cubicBezTo>
                      <a:pt x="40" y="7"/>
                      <a:pt x="41" y="5"/>
                      <a:pt x="41" y="4"/>
                    </a:cubicBezTo>
                    <a:cubicBezTo>
                      <a:pt x="41" y="2"/>
                      <a:pt x="40" y="0"/>
                      <a:pt x="38" y="0"/>
                    </a:cubicBezTo>
                    <a:close/>
                    <a:moveTo>
                      <a:pt x="38" y="0"/>
                    </a:moveTo>
                    <a:cubicBezTo>
                      <a:pt x="38" y="0"/>
                      <a:pt x="38" y="0"/>
                      <a:pt x="38" y="0"/>
                    </a:cubicBezTo>
                  </a:path>
                </a:pathLst>
              </a:custGeom>
              <a:grpFill/>
              <a:ln>
                <a:noFill/>
              </a:ln>
              <a:extLst>
                <a:ext uri="{91240B29-F687-4F45-9708-019B960494DF}">
                  <a14:hiddenLine xmlns:a14="http://schemas.microsoft.com/office/drawing/2010/main"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ru-RU"/>
              </a:p>
            </p:txBody>
          </p:sp>
        </p:grpSp>
      </p:grpSp>
      <p:sp>
        <p:nvSpPr>
          <p:cNvPr id="39" name="TextBox 38">
            <a:extLst>
              <a:ext uri="{FF2B5EF4-FFF2-40B4-BE49-F238E27FC236}">
                <a16:creationId xmlns:a16="http://schemas.microsoft.com/office/drawing/2014/main" id="{5B7FA13B-ABF2-4430-B7A3-225B21751BDE}"/>
              </a:ext>
            </a:extLst>
          </p:cNvPr>
          <p:cNvSpPr txBox="1"/>
          <p:nvPr/>
        </p:nvSpPr>
        <p:spPr>
          <a:xfrm>
            <a:off x="16018967" y="1257560"/>
            <a:ext cx="7218858" cy="1942840"/>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Expertise Feautre  #1</a:t>
            </a:r>
            <a:endParaRPr lang="en-US" sz="2700">
              <a:latin typeface="Poppins Light" panose="00000400000000000000" pitchFamily="2" charset="0"/>
              <a:cs typeface="Poppins Light" panose="00000400000000000000" pitchFamily="2" charset="0"/>
            </a:endParaRPr>
          </a:p>
          <a:p>
            <a:pPr>
              <a:lnSpc>
                <a:spcPct val="140000"/>
              </a:lnSpc>
              <a:spcBef>
                <a:spcPts val="1200"/>
              </a:spcBef>
            </a:pPr>
            <a:r>
              <a:rPr lang="en-US" sz="2700">
                <a:latin typeface="Poppins Light" panose="00000400000000000000" pitchFamily="2" charset="0"/>
                <a:cs typeface="Poppins Light" panose="00000400000000000000" pitchFamily="2" charset="0"/>
              </a:rPr>
              <a:t>Phosfluorescent maintain business </a:t>
            </a: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alignments rather products competent</a:t>
            </a:r>
            <a:endParaRPr lang="en-US" sz="2700" dirty="0">
              <a:latin typeface="Poppins Light" panose="00000400000000000000" pitchFamily="2" charset="0"/>
              <a:cs typeface="Poppins Light" panose="00000400000000000000" pitchFamily="2" charset="0"/>
            </a:endParaRPr>
          </a:p>
        </p:txBody>
      </p:sp>
      <p:sp>
        <p:nvSpPr>
          <p:cNvPr id="40" name="TextBox 39">
            <a:extLst>
              <a:ext uri="{FF2B5EF4-FFF2-40B4-BE49-F238E27FC236}">
                <a16:creationId xmlns:a16="http://schemas.microsoft.com/office/drawing/2014/main" id="{5962AF05-1629-4E60-BA94-7780E8ED9F15}"/>
              </a:ext>
            </a:extLst>
          </p:cNvPr>
          <p:cNvSpPr txBox="1"/>
          <p:nvPr/>
        </p:nvSpPr>
        <p:spPr>
          <a:xfrm>
            <a:off x="16018967" y="4330960"/>
            <a:ext cx="7218858" cy="1942840"/>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Expertise Feautre  #2</a:t>
            </a:r>
            <a:endParaRPr lang="en-US" sz="2700">
              <a:latin typeface="Poppins Light" panose="00000400000000000000" pitchFamily="2" charset="0"/>
              <a:cs typeface="Poppins Light" panose="00000400000000000000" pitchFamily="2" charset="0"/>
            </a:endParaRPr>
          </a:p>
          <a:p>
            <a:pPr>
              <a:lnSpc>
                <a:spcPct val="140000"/>
              </a:lnSpc>
              <a:spcBef>
                <a:spcPts val="1200"/>
              </a:spcBef>
            </a:pPr>
            <a:r>
              <a:rPr lang="en-US" sz="2700">
                <a:latin typeface="Poppins Light" panose="00000400000000000000" pitchFamily="2" charset="0"/>
                <a:cs typeface="Poppins Light" panose="00000400000000000000" pitchFamily="2" charset="0"/>
              </a:rPr>
              <a:t>Phosfluorescent maintain business </a:t>
            </a: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alignments rather products competent</a:t>
            </a:r>
            <a:endParaRPr lang="en-US" sz="2700" dirty="0">
              <a:latin typeface="Poppins Light" panose="00000400000000000000" pitchFamily="2" charset="0"/>
              <a:cs typeface="Poppins Light" panose="00000400000000000000" pitchFamily="2" charset="0"/>
            </a:endParaRPr>
          </a:p>
        </p:txBody>
      </p:sp>
      <p:sp>
        <p:nvSpPr>
          <p:cNvPr id="41" name="TextBox 40">
            <a:extLst>
              <a:ext uri="{FF2B5EF4-FFF2-40B4-BE49-F238E27FC236}">
                <a16:creationId xmlns:a16="http://schemas.microsoft.com/office/drawing/2014/main" id="{7BB02F3C-E2C6-4924-8939-8C95B26C2BAA}"/>
              </a:ext>
            </a:extLst>
          </p:cNvPr>
          <p:cNvSpPr txBox="1"/>
          <p:nvPr/>
        </p:nvSpPr>
        <p:spPr>
          <a:xfrm>
            <a:off x="16018967" y="7404360"/>
            <a:ext cx="7218858" cy="1942840"/>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Expertise Feautre  #3</a:t>
            </a:r>
            <a:endParaRPr lang="en-US" sz="2700">
              <a:latin typeface="Poppins Light" panose="00000400000000000000" pitchFamily="2" charset="0"/>
              <a:cs typeface="Poppins Light" panose="00000400000000000000" pitchFamily="2" charset="0"/>
            </a:endParaRPr>
          </a:p>
          <a:p>
            <a:pPr>
              <a:lnSpc>
                <a:spcPct val="140000"/>
              </a:lnSpc>
              <a:spcBef>
                <a:spcPts val="1200"/>
              </a:spcBef>
            </a:pPr>
            <a:r>
              <a:rPr lang="en-US" sz="2700">
                <a:latin typeface="Poppins Light" panose="00000400000000000000" pitchFamily="2" charset="0"/>
                <a:cs typeface="Poppins Light" panose="00000400000000000000" pitchFamily="2" charset="0"/>
              </a:rPr>
              <a:t>Phosfluorescent maintain business </a:t>
            </a: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alignments rather products competent</a:t>
            </a:r>
            <a:endParaRPr lang="en-US" sz="2700" dirty="0">
              <a:latin typeface="Poppins Light" panose="00000400000000000000" pitchFamily="2" charset="0"/>
              <a:cs typeface="Poppins Light" panose="00000400000000000000" pitchFamily="2" charset="0"/>
            </a:endParaRPr>
          </a:p>
        </p:txBody>
      </p:sp>
      <p:sp>
        <p:nvSpPr>
          <p:cNvPr id="42" name="TextBox 41">
            <a:extLst>
              <a:ext uri="{FF2B5EF4-FFF2-40B4-BE49-F238E27FC236}">
                <a16:creationId xmlns:a16="http://schemas.microsoft.com/office/drawing/2014/main" id="{BC70790E-FA50-4219-A9A5-FB9A7B596BEC}"/>
              </a:ext>
            </a:extLst>
          </p:cNvPr>
          <p:cNvSpPr txBox="1"/>
          <p:nvPr/>
        </p:nvSpPr>
        <p:spPr>
          <a:xfrm>
            <a:off x="16018967" y="10477760"/>
            <a:ext cx="7218858" cy="1942840"/>
          </a:xfrm>
          <a:prstGeom prst="rect">
            <a:avLst/>
          </a:prstGeom>
          <a:noFill/>
        </p:spPr>
        <p:txBody>
          <a:bodyPr wrap="square" numCol="1" spcCol="720000" rtlCol="0">
            <a:spAutoFit/>
          </a:bodyPr>
          <a:lstStyle/>
          <a:p>
            <a:pPr>
              <a:lnSpc>
                <a:spcPct val="140000"/>
              </a:lnSpc>
            </a:pPr>
            <a:r>
              <a:rPr lang="en-US" sz="2700">
                <a:latin typeface="+mj-lt"/>
                <a:cs typeface="Poppins" panose="00000500000000000000" pitchFamily="2" charset="0"/>
              </a:rPr>
              <a:t>Expertise Feautre  #4</a:t>
            </a:r>
            <a:endParaRPr lang="en-US" sz="2700">
              <a:latin typeface="Poppins Light" panose="00000400000000000000" pitchFamily="2" charset="0"/>
              <a:cs typeface="Poppins Light" panose="00000400000000000000" pitchFamily="2" charset="0"/>
            </a:endParaRPr>
          </a:p>
          <a:p>
            <a:pPr>
              <a:lnSpc>
                <a:spcPct val="140000"/>
              </a:lnSpc>
              <a:spcBef>
                <a:spcPts val="1200"/>
              </a:spcBef>
            </a:pPr>
            <a:r>
              <a:rPr lang="en-US" sz="2700">
                <a:latin typeface="Poppins Light" panose="00000400000000000000" pitchFamily="2" charset="0"/>
                <a:cs typeface="Poppins Light" panose="00000400000000000000" pitchFamily="2" charset="0"/>
              </a:rPr>
              <a:t>Phosfluorescent maintain business </a:t>
            </a:r>
            <a:br>
              <a:rPr lang="en-US" sz="2700">
                <a:latin typeface="Poppins Light" panose="00000400000000000000" pitchFamily="2" charset="0"/>
                <a:cs typeface="Poppins Light" panose="00000400000000000000" pitchFamily="2" charset="0"/>
              </a:rPr>
            </a:br>
            <a:r>
              <a:rPr lang="en-US" sz="2700">
                <a:latin typeface="Poppins Light" panose="00000400000000000000" pitchFamily="2" charset="0"/>
                <a:cs typeface="Poppins Light" panose="00000400000000000000" pitchFamily="2" charset="0"/>
              </a:rPr>
              <a:t>alignments rather products competent</a:t>
            </a:r>
            <a:endParaRPr lang="en-US" sz="2700" dirty="0">
              <a:latin typeface="Poppins Light" panose="00000400000000000000" pitchFamily="2" charset="0"/>
              <a:cs typeface="Poppins Light" panose="00000400000000000000" pitchFamily="2" charset="0"/>
            </a:endParaRPr>
          </a:p>
        </p:txBody>
      </p:sp>
      <p:sp>
        <p:nvSpPr>
          <p:cNvPr id="43" name="TextBox 42">
            <a:extLst>
              <a:ext uri="{FF2B5EF4-FFF2-40B4-BE49-F238E27FC236}">
                <a16:creationId xmlns:a16="http://schemas.microsoft.com/office/drawing/2014/main" id="{110134E3-872C-4A6E-B293-869C3859D073}"/>
              </a:ext>
            </a:extLst>
          </p:cNvPr>
          <p:cNvSpPr txBox="1"/>
          <p:nvPr/>
        </p:nvSpPr>
        <p:spPr>
          <a:xfrm>
            <a:off x="1204724" y="2264849"/>
            <a:ext cx="8850501" cy="1661993"/>
          </a:xfrm>
          <a:prstGeom prst="rect">
            <a:avLst/>
          </a:prstGeom>
          <a:noFill/>
        </p:spPr>
        <p:txBody>
          <a:bodyPr wrap="square" rtlCol="0">
            <a:spAutoFit/>
          </a:bodyPr>
          <a:lstStyle/>
          <a:p>
            <a:pPr>
              <a:lnSpc>
                <a:spcPct val="80000"/>
              </a:lnSpc>
            </a:pPr>
            <a:r>
              <a:rPr lang="en-US" sz="12000" spc="600">
                <a:solidFill>
                  <a:schemeClr val="accent2"/>
                </a:solidFill>
                <a:latin typeface="Bebas Neue Regular" panose="020B0606020202050201" pitchFamily="34" charset="0"/>
              </a:rPr>
              <a:t>key</a:t>
            </a:r>
            <a:r>
              <a:rPr lang="en-US" sz="12000" spc="600">
                <a:latin typeface="Bebas Neue Regular" panose="020B0606020202050201" pitchFamily="34" charset="0"/>
              </a:rPr>
              <a:t> expertise</a:t>
            </a:r>
            <a:endParaRPr lang="ru-RU" sz="12000" spc="600">
              <a:latin typeface="+mj-lt"/>
            </a:endParaRPr>
          </a:p>
        </p:txBody>
      </p:sp>
      <p:sp>
        <p:nvSpPr>
          <p:cNvPr id="44" name="TextBox 43">
            <a:extLst>
              <a:ext uri="{FF2B5EF4-FFF2-40B4-BE49-F238E27FC236}">
                <a16:creationId xmlns:a16="http://schemas.microsoft.com/office/drawing/2014/main" id="{D33F4EFF-FAD7-48AE-869A-EEF5AB2325EC}"/>
              </a:ext>
            </a:extLst>
          </p:cNvPr>
          <p:cNvSpPr txBox="1"/>
          <p:nvPr/>
        </p:nvSpPr>
        <p:spPr>
          <a:xfrm>
            <a:off x="1204724" y="1066800"/>
            <a:ext cx="8156575" cy="645305"/>
          </a:xfrm>
          <a:prstGeom prst="rect">
            <a:avLst/>
          </a:prstGeom>
          <a:noFill/>
        </p:spPr>
        <p:txBody>
          <a:bodyPr wrap="square" rtlCol="0">
            <a:spAutoFit/>
          </a:bodyPr>
          <a:lstStyle/>
          <a:p>
            <a:pPr>
              <a:lnSpc>
                <a:spcPct val="140000"/>
              </a:lnSpc>
            </a:pPr>
            <a:r>
              <a:rPr lang="en-US" sz="2700">
                <a:solidFill>
                  <a:schemeClr val="bg1">
                    <a:lumMod val="75000"/>
                  </a:schemeClr>
                </a:solidFill>
                <a:latin typeface="Poppins Medium" panose="00000600000000000000" pitchFamily="2" charset="0"/>
                <a:cs typeface="Poppins Medium" panose="00000600000000000000" pitchFamily="2" charset="0"/>
              </a:rPr>
              <a:t>Something From Description</a:t>
            </a:r>
            <a:endParaRPr lang="en-US" sz="2700" dirty="0">
              <a:solidFill>
                <a:schemeClr val="bg1">
                  <a:lumMod val="75000"/>
                </a:schemeClr>
              </a:solidFill>
              <a:latin typeface="Poppins Medium" panose="00000600000000000000" pitchFamily="2" charset="0"/>
              <a:cs typeface="Poppins Medium" panose="00000600000000000000" pitchFamily="2" charset="0"/>
            </a:endParaRPr>
          </a:p>
        </p:txBody>
      </p:sp>
      <p:sp>
        <p:nvSpPr>
          <p:cNvPr id="45" name="Rectangle 44">
            <a:extLst>
              <a:ext uri="{FF2B5EF4-FFF2-40B4-BE49-F238E27FC236}">
                <a16:creationId xmlns:a16="http://schemas.microsoft.com/office/drawing/2014/main" id="{5DB1B051-3A96-44E3-855B-922C11D1E77E}"/>
              </a:ext>
            </a:extLst>
          </p:cNvPr>
          <p:cNvSpPr/>
          <p:nvPr/>
        </p:nvSpPr>
        <p:spPr>
          <a:xfrm>
            <a:off x="6657" y="1258002"/>
            <a:ext cx="187019" cy="2162629"/>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0" name="Rectangle 49">
            <a:extLst>
              <a:ext uri="{FF2B5EF4-FFF2-40B4-BE49-F238E27FC236}">
                <a16:creationId xmlns:a16="http://schemas.microsoft.com/office/drawing/2014/main" id="{94F06752-F131-4824-A65D-31D5E038EA5F}"/>
              </a:ext>
            </a:extLst>
          </p:cNvPr>
          <p:cNvSpPr/>
          <p:nvPr/>
        </p:nvSpPr>
        <p:spPr>
          <a:xfrm>
            <a:off x="4616995" y="11553371"/>
            <a:ext cx="7010401" cy="216262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52" name="TextBox 51">
            <a:extLst>
              <a:ext uri="{FF2B5EF4-FFF2-40B4-BE49-F238E27FC236}">
                <a16:creationId xmlns:a16="http://schemas.microsoft.com/office/drawing/2014/main" id="{9C761D0F-C95C-43A5-9AB9-E3508B41FDA0}"/>
              </a:ext>
            </a:extLst>
          </p:cNvPr>
          <p:cNvSpPr txBox="1"/>
          <p:nvPr/>
        </p:nvSpPr>
        <p:spPr>
          <a:xfrm>
            <a:off x="4645025" y="12045573"/>
            <a:ext cx="6982371" cy="1207254"/>
          </a:xfrm>
          <a:prstGeom prst="rect">
            <a:avLst/>
          </a:prstGeom>
          <a:noFill/>
        </p:spPr>
        <p:txBody>
          <a:bodyPr wrap="square" rtlCol="0">
            <a:spAutoFit/>
          </a:bodyPr>
          <a:lstStyle/>
          <a:p>
            <a:pPr algn="ctr">
              <a:lnSpc>
                <a:spcPct val="140000"/>
              </a:lnSpc>
              <a:spcBef>
                <a:spcPts val="2400"/>
              </a:spcBef>
            </a:pPr>
            <a:r>
              <a:rPr lang="en-US" sz="2700" i="1" dirty="0">
                <a:solidFill>
                  <a:schemeClr val="bg1">
                    <a:lumMod val="95000"/>
                  </a:schemeClr>
                </a:solidFill>
                <a:latin typeface="+mn-lt"/>
                <a:cs typeface="Poppins" panose="00000500000000000000" pitchFamily="2" charset="0"/>
              </a:rPr>
              <a:t>Some description synergistical</a:t>
            </a:r>
            <a:br>
              <a:rPr lang="en-US" sz="2700" i="1" dirty="0">
                <a:solidFill>
                  <a:schemeClr val="bg1">
                    <a:lumMod val="95000"/>
                  </a:schemeClr>
                </a:solidFill>
                <a:latin typeface="+mn-lt"/>
                <a:cs typeface="Poppins" panose="00000500000000000000" pitchFamily="2" charset="0"/>
              </a:rPr>
            </a:br>
            <a:r>
              <a:rPr lang="en-US" sz="2700" i="1" dirty="0">
                <a:solidFill>
                  <a:schemeClr val="bg1">
                    <a:lumMod val="95000"/>
                  </a:schemeClr>
                </a:solidFill>
                <a:latin typeface="+mn-lt"/>
                <a:cs typeface="Poppins" panose="00000500000000000000" pitchFamily="2" charset="0"/>
              </a:rPr>
              <a:t> team driven networks. </a:t>
            </a:r>
          </a:p>
        </p:txBody>
      </p:sp>
    </p:spTree>
    <p:extLst>
      <p:ext uri="{BB962C8B-B14F-4D97-AF65-F5344CB8AC3E}">
        <p14:creationId xmlns:p14="http://schemas.microsoft.com/office/powerpoint/2010/main" val="2737731851"/>
      </p:ext>
    </p:extLst>
  </p:cSld>
  <p:clrMapOvr>
    <a:masterClrMapping/>
  </p:clrMapOvr>
  <p:transition spd="slow" advClick="0" advTm="1000">
    <p:push/>
  </p:transition>
</p:sld>
</file>

<file path=ppt/theme/theme1.xml><?xml version="1.0" encoding="utf-8"?>
<a:theme xmlns:a="http://schemas.openxmlformats.org/drawingml/2006/main" name="Default Theme">
  <a:themeElements>
    <a:clrScheme name="">
      <a:dk1>
        <a:srgbClr val="0C2340"/>
      </a:dk1>
      <a:lt1>
        <a:srgbClr val="FFFFFF"/>
      </a:lt1>
      <a:dk2>
        <a:srgbClr val="44546A"/>
      </a:dk2>
      <a:lt2>
        <a:srgbClr val="E7E6E6"/>
      </a:lt2>
      <a:accent1>
        <a:srgbClr val="0C2340"/>
      </a:accent1>
      <a:accent2>
        <a:srgbClr val="BA0020"/>
      </a:accent2>
      <a:accent3>
        <a:srgbClr val="C8C9C7"/>
      </a:accent3>
      <a:accent4>
        <a:srgbClr val="9E2019"/>
      </a:accent4>
      <a:accent5>
        <a:srgbClr val="489FDF"/>
      </a:accent5>
      <a:accent6>
        <a:srgbClr val="B6D554"/>
      </a:accent6>
      <a:hlink>
        <a:srgbClr val="0076AB"/>
      </a:hlink>
      <a:folHlink>
        <a:srgbClr val="BA0020"/>
      </a:folHlink>
    </a:clrScheme>
    <a:fontScheme name="Custom 2">
      <a:majorFont>
        <a:latin typeface="Poppins SemiBold"/>
        <a:ea typeface=""/>
        <a:cs typeface=""/>
      </a:majorFont>
      <a:minorFont>
        <a:latin typeface="Poppins"/>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87570</TotalTime>
  <Words>2526</Words>
  <Application>Microsoft Macintosh PowerPoint</Application>
  <PresentationFormat>Custom</PresentationFormat>
  <Paragraphs>366</Paragraphs>
  <Slides>40</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40</vt:i4>
      </vt:variant>
    </vt:vector>
  </HeadingPairs>
  <TitlesOfParts>
    <vt:vector size="50" baseType="lpstr">
      <vt:lpstr>Arial</vt:lpstr>
      <vt:lpstr>Bebas Neue Regular</vt:lpstr>
      <vt:lpstr>Calibri</vt:lpstr>
      <vt:lpstr>Calibri Light</vt:lpstr>
      <vt:lpstr>Lato Light</vt:lpstr>
      <vt:lpstr>Poppins</vt:lpstr>
      <vt:lpstr>Poppins Light</vt:lpstr>
      <vt:lpstr>Poppins Medium</vt:lpstr>
      <vt:lpstr>Poppins SemiBold</vt:lpstr>
      <vt:lpstr>Default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Аларон</dc:creator>
  <cp:lastModifiedBy>Strother, Nina J.</cp:lastModifiedBy>
  <cp:revision>8672</cp:revision>
  <dcterms:created xsi:type="dcterms:W3CDTF">2014-11-12T21:47:38Z</dcterms:created>
  <dcterms:modified xsi:type="dcterms:W3CDTF">2021-08-09T20:11:48Z</dcterms:modified>
</cp:coreProperties>
</file>